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sldIdLst>
    <p:sldId id="331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5" r:id="rId24"/>
    <p:sldId id="356" r:id="rId25"/>
    <p:sldId id="357" r:id="rId26"/>
    <p:sldId id="363" r:id="rId27"/>
    <p:sldId id="358" r:id="rId28"/>
    <p:sldId id="359" r:id="rId29"/>
    <p:sldId id="360" r:id="rId30"/>
    <p:sldId id="361" r:id="rId31"/>
    <p:sldId id="362" r:id="rId32"/>
    <p:sldId id="353" r:id="rId33"/>
    <p:sldId id="354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281" r:id="rId58"/>
    <p:sldId id="389" r:id="rId59"/>
    <p:sldId id="390" r:id="rId60"/>
    <p:sldId id="391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mary Title Slide Options" id="{FB4FB46A-9B68-2449-AAA5-A216DA61DF95}">
          <p14:sldIdLst>
            <p14:sldId id="331"/>
            <p14:sldId id="332"/>
            <p14:sldId id="333"/>
            <p14:sldId id="334"/>
            <p14:sldId id="335"/>
            <p14:sldId id="336"/>
            <p14:sldId id="337"/>
          </p14:sldIdLst>
        </p14:section>
        <p14:section name="Secondary Title Slide Options" id="{CCA671B7-92D9-C948-963C-6656E6E46BB2}">
          <p14:sldIdLst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</p14:sldIdLst>
        </p14:section>
        <p14:section name="Primary Divider Slide Options" id="{10973914-2EF6-8941-98AA-2C57D7CAE1CA}">
          <p14:sldIdLst>
            <p14:sldId id="352"/>
            <p14:sldId id="355"/>
            <p14:sldId id="356"/>
            <p14:sldId id="357"/>
            <p14:sldId id="363"/>
            <p14:sldId id="358"/>
            <p14:sldId id="359"/>
            <p14:sldId id="360"/>
            <p14:sldId id="361"/>
            <p14:sldId id="362"/>
          </p14:sldIdLst>
        </p14:section>
        <p14:section name="Secondary Divider Slide Options" id="{A9EA0995-CAC4-CC4B-936C-BED9E867FE8C}">
          <p14:sldIdLst>
            <p14:sldId id="353"/>
            <p14:sldId id="354"/>
          </p14:sldIdLst>
        </p14:section>
        <p14:section name="Content Slides" id="{B5CB4A75-D55B-D542-90FC-78923A8D9531}">
          <p14:sldIdLst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281"/>
            <p14:sldId id="389"/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5DB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/>
    <p:restoredTop sz="94658"/>
  </p:normalViewPr>
  <p:slideViewPr>
    <p:cSldViewPr snapToGrid="0">
      <p:cViewPr varScale="1">
        <p:scale>
          <a:sx n="102" d="100"/>
          <a:sy n="102" d="100"/>
        </p:scale>
        <p:origin x="16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C91C3-DFFA-6C4F-8B1A-2B497AD5BC2E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3596B-C286-B545-9741-6E6A1FDB9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4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2E470-0533-EBFC-F6E1-942FC83FD1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7B5BC-9526-0BD1-CDE5-E4F4C2359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6485" y="93573"/>
            <a:ext cx="6220178" cy="6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6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3C19F-6530-0490-CEC2-3F94D05DF7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0EEB2-9C29-C41A-064D-6D79020692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39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F495A-B7C6-C7D6-C7B8-BE5563FCAA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1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19933-01E4-9D74-336E-008A46AD5A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78D1E97A-2E54-0F9C-B457-D3D964FB04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7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55879-AAB8-1E37-E895-EECB290F3E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9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039D8-9C10-D3CA-B2E0-C6F2EE074A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6485" y="93573"/>
            <a:ext cx="6220178" cy="6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39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FB2E-A4A8-57E8-14CA-4BAC9AA268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1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8F870BA6-B2D7-822B-7221-A34367DEF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553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67EC0-3A29-6E61-E809-AFEC82BD1E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3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0B678-CA11-FFCE-8467-6DA0BA8012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2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5B694-C37D-38B8-D866-9E23E4835A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2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2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glass floor&#10;&#10;AI-generated content may be incorrect.">
            <a:extLst>
              <a:ext uri="{FF2B5EF4-FFF2-40B4-BE49-F238E27FC236}">
                <a16:creationId xmlns:a16="http://schemas.microsoft.com/office/drawing/2014/main" id="{E7610F77-9A64-3EB4-3F26-746837E62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F45358-B3A2-D3F5-EE61-193FA162A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20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13683-0AAF-4A11-A666-277FCAD4C1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F29508-3F79-D435-1FF1-E0111B1B0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73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F03AEFC9-97E7-0368-6EE3-9BCE6EB11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DCE673-92C3-806A-776E-8E8BFD2F1D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5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8C04AD-17C2-0CEC-AB63-E3C9DFC6D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250A64-B379-5882-859F-6F4CD3ED36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99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11293-7737-B73A-F903-4B5598540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46D7A4-883B-24C5-5429-44EC6919094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86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C7445-2DB7-7736-4FCD-94081C8FC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CF04DD-AD83-DEE2-DC65-B57FF5DD451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70BA6-B2D7-822B-7221-A34367DEF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888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C7445-2DB7-7736-4FCD-94081C8FC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CF04DD-AD83-DEE2-DC65-B57FF5DD451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47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0DA5D-5110-6BCD-E504-99E1824C8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1" y="-14838"/>
            <a:ext cx="12180899" cy="6872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CF04DD-AD83-DEE2-DC65-B57FF5DD451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320415"/>
            <a:ext cx="5239457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1928221"/>
            <a:ext cx="5239457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70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0DA5D-5110-6BCD-E504-99E1824C8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1" y="-14838"/>
            <a:ext cx="12180899" cy="68728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CF04DD-AD83-DEE2-DC65-B57FF5DD451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320415"/>
            <a:ext cx="5239457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1928221"/>
            <a:ext cx="5239457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91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in front of a sign&#10;&#10;AI-generated content may be incorrect.">
            <a:extLst>
              <a:ext uri="{FF2B5EF4-FFF2-40B4-BE49-F238E27FC236}">
                <a16:creationId xmlns:a16="http://schemas.microsoft.com/office/drawing/2014/main" id="{1ACE6AB8-1C51-7388-4F04-8B949D710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DCF964-977C-62B7-BEEF-2A3EC98327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836496"/>
            <a:ext cx="5239457" cy="229193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3167606"/>
            <a:ext cx="5239457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3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glass floor&#10;&#10;AI-generated content may be incorrect.">
            <a:extLst>
              <a:ext uri="{FF2B5EF4-FFF2-40B4-BE49-F238E27FC236}">
                <a16:creationId xmlns:a16="http://schemas.microsoft.com/office/drawing/2014/main" id="{4F1FDFF9-90FF-B629-7243-33D8F14EFF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6E9A35-57ED-1FAC-F7E0-C715B3E21A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836496"/>
            <a:ext cx="5239457" cy="2291937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3167606"/>
            <a:ext cx="5239457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4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8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64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3FAD-DB21-6177-2844-AE5538A1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77" y="2826328"/>
            <a:ext cx="10515600" cy="2291937"/>
          </a:xfrm>
        </p:spPr>
        <p:txBody>
          <a:bodyPr anchor="t"/>
          <a:lstStyle>
            <a:lvl1pPr>
              <a:lnSpc>
                <a:spcPct val="100000"/>
              </a:lnSpc>
              <a:defRPr sz="60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D39C-0FD9-C376-0A31-694F73AD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2434134"/>
            <a:ext cx="10515600" cy="3921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9958EC-E7E8-E7C4-A29C-7894BFF9B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035" y="6408560"/>
            <a:ext cx="2092874" cy="24622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03E596-C4DD-1D6F-DBC9-93FFA003E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9F2F61-D35F-268F-41BA-D23D0393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77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7" y="1690688"/>
            <a:ext cx="5181600" cy="1738312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0BC7-CC8B-8354-0EB3-F280DF87D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1738312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CCDA3-5AD5-5061-8DEA-0DE86FB0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2649"/>
            <a:ext cx="12192000" cy="32753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89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7" y="1690688"/>
            <a:ext cx="5181600" cy="1738312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0BC7-CC8B-8354-0EB3-F280DF87D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1738312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1CCDA3-5AD5-5061-8DEA-0DE86FB0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2649"/>
            <a:ext cx="12192000" cy="32753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95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7" y="681037"/>
            <a:ext cx="5552174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5552173" cy="4106292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group of people walking in front of a sign&#10;&#10;AI-generated content may be incorrect.">
            <a:extLst>
              <a:ext uri="{FF2B5EF4-FFF2-40B4-BE49-F238E27FC236}">
                <a16:creationId xmlns:a16="http://schemas.microsoft.com/office/drawing/2014/main" id="{999230CD-37C1-2673-0C96-62C816ED1B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953" y="695751"/>
            <a:ext cx="5444048" cy="53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D1CF5-61AC-A9FD-35CF-1FAADD7DDF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6485" y="93573"/>
            <a:ext cx="6220178" cy="6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2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7" y="681037"/>
            <a:ext cx="5552174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5552173" cy="4106292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group of people walking in front of a sign&#10;&#10;AI-generated content may be incorrect.">
            <a:extLst>
              <a:ext uri="{FF2B5EF4-FFF2-40B4-BE49-F238E27FC236}">
                <a16:creationId xmlns:a16="http://schemas.microsoft.com/office/drawing/2014/main" id="{999230CD-37C1-2673-0C96-62C816ED1B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953" y="695751"/>
            <a:ext cx="5444048" cy="53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0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7" y="681037"/>
            <a:ext cx="5552174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5552173" cy="4106292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F7D3C76-68E6-DD68-3AED-0D3AD8016C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951" y="715890"/>
            <a:ext cx="5444049" cy="52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3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7" y="681037"/>
            <a:ext cx="5552174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5552173" cy="4106292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DA434C3-5A5A-4400-0B45-A4717CAF413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951" y="715890"/>
            <a:ext cx="5444049" cy="52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82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1121087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11121087" cy="4106292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1121087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904762"/>
            <a:ext cx="11121087" cy="410629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600">
                <a:solidFill>
                  <a:schemeClr val="accent5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bg1"/>
              </a:buClr>
              <a:defRPr sz="1600">
                <a:solidFill>
                  <a:schemeClr val="accent5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bg1"/>
              </a:buClr>
              <a:defRPr sz="1600">
                <a:solidFill>
                  <a:schemeClr val="accent5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bg1"/>
              </a:buClr>
              <a:defRPr sz="1600">
                <a:solidFill>
                  <a:schemeClr val="accent5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bg1"/>
              </a:buClr>
              <a:defRPr sz="1600">
                <a:solidFill>
                  <a:schemeClr val="accent5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86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7" y="1690687"/>
            <a:ext cx="5181600" cy="417126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0BC7-CC8B-8354-0EB3-F280DF87D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5181600" cy="417126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1pPr>
            <a:lvl2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2pPr>
            <a:lvl3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3pPr>
            <a:lvl4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4pPr>
            <a:lvl5pPr>
              <a:buClr>
                <a:schemeClr val="accent3"/>
              </a:buCl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54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9D3AB-49AE-F93B-F3FB-793434F7F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7" y="1690687"/>
            <a:ext cx="5181600" cy="4171269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0BC7-CC8B-8354-0EB3-F280DF87D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5181600" cy="4171269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>
              <a:buClr>
                <a:schemeClr val="accent5"/>
              </a:buClr>
              <a:defRPr sz="16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35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F65A-5CB8-5312-3E6D-E78CFAB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26" y="681037"/>
            <a:ext cx="10809973" cy="100965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56B87D-B764-9CA6-7457-BCF0C1D25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257825-95F0-4EDE-D36F-9840F27201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A0C9CF-DFB9-2DCC-DEBE-1B0F16A5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5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4FBCBD-7F6E-A362-42E3-99298A5FC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4E745A8-73BD-028D-DE31-5D6EA9F998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C8AAFA-E4CD-CC97-C879-AC3C06536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2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2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D8038-4F1C-F3FC-737E-56C7A25515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28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C8B6B8-CCCF-376C-91E2-F43B9F09C458}"/>
              </a:ext>
            </a:extLst>
          </p:cNvPr>
          <p:cNvSpPr txBox="1"/>
          <p:nvPr userDrawn="1"/>
        </p:nvSpPr>
        <p:spPr>
          <a:xfrm>
            <a:off x="-408214" y="450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4FBCBD-7F6E-A362-42E3-99298A5FC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2040" y="6408560"/>
            <a:ext cx="2092874" cy="2462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4E745A8-73BD-028D-DE31-5D6EA9F998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981" y="318462"/>
            <a:ext cx="1895171" cy="14850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C8AAFA-E4CD-CC97-C879-AC3C06536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5B694-C37D-38B8-D866-9E23E4835A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88747-9327-B8B6-A096-FD646562F8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4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5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5B694-C37D-38B8-D866-9E23E4835A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3" cy="62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B37B-E9BA-2E40-7974-7FEE6384C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2211742"/>
            <a:ext cx="4527453" cy="145788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tx1"/>
                </a:solidFill>
                <a:latin typeface="Lark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71066F-543B-3EE0-5C8C-A208D7207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3669625"/>
            <a:ext cx="4527453" cy="70875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accent3"/>
                </a:solidFill>
                <a:latin typeface="Montserrat Extra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building with a lot of windows&#10;&#10;AI-generated content may be incorrect.">
            <a:extLst>
              <a:ext uri="{FF2B5EF4-FFF2-40B4-BE49-F238E27FC236}">
                <a16:creationId xmlns:a16="http://schemas.microsoft.com/office/drawing/2014/main" id="{8F870BA6-B2D7-822B-7221-A34367DEF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1147" y="318911"/>
            <a:ext cx="6670854" cy="62201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B2A0A5-239A-D787-D5F7-A82E94DE4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88" y="615433"/>
            <a:ext cx="4083199" cy="4803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FDC3384-D70D-7ABA-3336-F6401C5534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429" y="6126195"/>
            <a:ext cx="2933228" cy="2298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C19EE0-BD08-9008-7634-D92A3EB4C3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888" y="4531755"/>
            <a:ext cx="4527453" cy="1457883"/>
          </a:xfrm>
        </p:spPr>
        <p:txBody>
          <a:bodyPr>
            <a:normAutofit/>
          </a:bodyPr>
          <a:lstStyle>
            <a:lvl1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2pPr>
            <a:lvl3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3pPr>
            <a:lvl4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4pPr>
            <a:lvl5pPr marL="11113" indent="0" algn="l">
              <a:lnSpc>
                <a:spcPct val="100000"/>
              </a:lnSpc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75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634748-6B78-12D9-321E-AC76C9FF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64F7D-86E0-5F8B-EF6E-D49E36D4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E9FAA-EC0C-9B5A-3298-716143D1E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7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fld id="{05779623-DE49-6642-989F-128A8B8023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5" r:id="rId6"/>
    <p:sldLayoutId id="2147483666" r:id="rId7"/>
    <p:sldLayoutId id="2147483664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9" r:id="rId18"/>
    <p:sldLayoutId id="2147483676" r:id="rId19"/>
    <p:sldLayoutId id="2147483677" r:id="rId20"/>
    <p:sldLayoutId id="2147483678" r:id="rId21"/>
    <p:sldLayoutId id="2147483680" r:id="rId22"/>
    <p:sldLayoutId id="2147483651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705" r:id="rId33"/>
    <p:sldLayoutId id="2147483706" r:id="rId34"/>
    <p:sldLayoutId id="2147483681" r:id="rId35"/>
    <p:sldLayoutId id="2147483682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4" r:id="rId46"/>
    <p:sldLayoutId id="2147483701" r:id="rId47"/>
    <p:sldLayoutId id="2147483703" r:id="rId48"/>
    <p:sldLayoutId id="2147483655" r:id="rId49"/>
    <p:sldLayoutId id="2147483702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F6C1-79A5-98BF-590E-6DF83C449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88" y="1903956"/>
            <a:ext cx="4527453" cy="2141450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Larken" pitchFamily="2" charset="0"/>
              </a:rPr>
              <a:t>Title of Your</a:t>
            </a:r>
            <a:br>
              <a:rPr lang="en-US" sz="45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500" dirty="0">
                <a:solidFill>
                  <a:schemeClr val="bg1"/>
                </a:solidFill>
                <a:latin typeface="Larken" pitchFamily="2" charset="0"/>
              </a:rPr>
              <a:t>Presentation </a:t>
            </a:r>
            <a:br>
              <a:rPr lang="en-US" sz="45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500" dirty="0">
                <a:solidFill>
                  <a:schemeClr val="bg1"/>
                </a:solidFill>
                <a:latin typeface="Larken" pitchFamily="2" charset="0"/>
              </a:rPr>
              <a:t>Goes Here</a:t>
            </a:r>
            <a:endParaRPr lang="en-US" sz="4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94BE3-5E08-ACE1-1D28-85DA5273A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888" y="4045405"/>
            <a:ext cx="4527453" cy="708755"/>
          </a:xfrm>
        </p:spPr>
        <p:txBody>
          <a:bodyPr/>
          <a:lstStyle/>
          <a:p>
            <a:r>
              <a:rPr lang="en-US" dirty="0"/>
              <a:t>Add Subtitle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40605-4287-A67B-0288-73F1024E318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 Presenter Name &amp; Title</a:t>
            </a:r>
          </a:p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 Date</a:t>
            </a:r>
          </a:p>
        </p:txBody>
      </p:sp>
    </p:spTree>
    <p:extLst>
      <p:ext uri="{BB962C8B-B14F-4D97-AF65-F5344CB8AC3E}">
        <p14:creationId xmlns:p14="http://schemas.microsoft.com/office/powerpoint/2010/main" val="301048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FC1D-6C40-0DA8-0DF4-C7B513FA1C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550F91-D9DE-0D4E-BDC6-E3130B730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8FE6A-C4B7-1EE8-C263-8F3E1DCB7AC7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016C-D667-218A-8627-339EE8618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F7182-F9D2-971B-95CF-18984BAE8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6AD0B-5DFE-3002-39C7-E3D2B7B7CD6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ACAD-494A-6CB2-DAB9-D28ECC21A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D4A7F-072E-CBEB-CA45-8F72937BCE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B493-5445-64BD-C6D0-C65391A3A3C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47EAF-736E-5411-6CE4-C6C39ED1C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B7AE8-2D60-B1B7-A253-2596B2076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8FB15-4664-5A2E-AAF3-9803846FC23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3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A9BE-F8A6-F5D1-5D91-F6A26A834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B3117-3086-EEEF-4FDB-D8A811138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D45EB-FD2B-9A1D-4100-7015E37568C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0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B0CB-0D40-CA51-8FEF-F47B75C093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D4E6F-071B-4CF5-6369-2D0D4B938F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50AB2-8D3D-ED48-FF1C-024F630FE95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0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609C-7AC6-1AAA-C694-C3FA20424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1DF0B-ADFE-41D2-00FE-EDCEDB775D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970F2-F9D4-FA71-1261-CACD81919FF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12166-D2D7-034E-058B-F7011BDFF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5FFB3-30C2-6865-8A81-F393D1F86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151FA-4A0A-5D7D-9E2D-5E280D8A06B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8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D591-9367-8030-F51F-E7DBDFEEFA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19B31-3B99-D1B3-52ED-98B3A279E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89BB9-B118-4CCB-C264-E0B4D134C33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60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8234-84DC-0DA9-DB99-107A911AE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578F3-149F-4AEA-C0E2-8268FCFA0C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A208C-93C9-E711-0AB6-BC5E011F7A8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4C88E10-3378-4BE2-E8B8-129B2DD45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EE184BE7-3675-AB8D-8C91-54CEC2CF92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86635D6-44B4-2511-A9AD-540A07EB715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00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37F6-7AA1-7F8E-5EA6-C16C7501E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C4492-C48C-12C3-7808-D3B80730E9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F53D4-DA0A-1DF3-FE3C-1AAAFA05657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E1D3-DE91-D752-1EB7-D80DBBEE9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CD61C-BBD2-8EB3-963D-16ED0CC52B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E5ADB-6264-6C5D-AF19-CF792DF9586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26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B520-2502-A24F-8F85-E0D29B971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Section</a:t>
            </a:r>
            <a:br>
              <a:rPr lang="en-US" dirty="0"/>
            </a:br>
            <a:r>
              <a:rPr lang="en-US" dirty="0"/>
              <a:t>Goes in This 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685D0-981C-0733-3750-B96251E21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Section Number e.g. Section One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55644-D38A-698D-14E9-003D3B86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9E61-B55D-D466-C2A7-A7807335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96303-D3EE-84D0-B59B-9BE4E73B8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3D15-3651-E62D-72CA-DF2009868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CB764-4A7D-D00A-5538-BF1F8A07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661B8-A9C9-7A4B-AA81-B50DDD4E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03DCF-BEAB-5532-4DAA-B12012AE5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2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1367-6AA2-C77E-D911-A944F070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8B9E8-9B42-22E2-0041-68658BF08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F9CA3-0103-EAE5-07FC-2B91EA4C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10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E745-892F-B11E-E840-07180FA6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0A795-BB7C-1C5A-2FA1-E0FC1E380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34B50-BCF2-706D-2AA5-D22E1C39E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BF29-5CA7-1B1D-1EA6-E9F46A5D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03890-2956-1F44-CDB0-8730D87C1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4A47E-F7BE-91F0-7E04-B8154682D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9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A2E5-C102-FDC1-47B9-7DD1797B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AF23F-BF92-D8D1-6516-46FFE9BA5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D9955-7496-C387-AED0-ACB71DBF7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64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52C3-5509-5CE8-ED36-60F4E470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A7B6F-4E45-3CAA-1521-AE06C4187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C2C0C-85F1-71B1-F3D6-20696704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BFAE-5EE6-EBAB-93D5-BC425270B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949C2-FFAB-BCCE-0668-9AA9A0A58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842CC-D1B0-C5CC-5D60-B2637309826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04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6273-C26E-0937-CD7D-FA762180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CB039-68CB-C0F6-43B7-0C4F43893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09DF-DCBB-B5B9-3462-02BDB4A36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64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DC06-209A-3355-4D2D-9A52041F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389E6-A7FB-5CA8-BCA0-17DEB5662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7F02D-5BF9-15CE-5A18-CBA93B581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7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6295-5F62-ED9F-D93D-378D62C6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49662-91C3-8ED1-AC85-64ADF1A0F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29BCA-547D-6B37-E77A-4848C1451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80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64878-6DA1-0A8E-E58C-E9D014B4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AD549-8CAA-2A5F-E224-A7595FE54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B4A56-BDE3-E784-36F1-214A7CA55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55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E5CF-B7FB-735E-1525-C0108B0F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655B-30C7-4DBA-71D4-58D0D9CBC5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Lorem ipsum odor </a:t>
            </a:r>
            <a:r>
              <a:rPr lang="en-US" b="1" dirty="0" err="1">
                <a:solidFill>
                  <a:schemeClr val="accent3"/>
                </a:solidFill>
              </a:rPr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Tellus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ipsum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;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accent3"/>
                </a:solidFill>
              </a:rPr>
              <a:t>Quisque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faucibus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dirty="0"/>
              <a:t>ex </a:t>
            </a:r>
            <a:r>
              <a:rPr lang="en-US" dirty="0" err="1"/>
              <a:t>sapien</a:t>
            </a:r>
            <a:r>
              <a:rPr lang="en-US" dirty="0"/>
              <a:t>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In id cursus mi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convallis.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1FF5C-92B1-3A82-C196-FC2B59C1DE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Tempus </a:t>
            </a:r>
            <a:r>
              <a:rPr lang="en-US" b="1" dirty="0" err="1">
                <a:solidFill>
                  <a:schemeClr val="accent3"/>
                </a:solidFill>
              </a:rPr>
              <a:t>leo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eu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aenean</a:t>
            </a:r>
            <a:r>
              <a:rPr lang="en-US" b="1" dirty="0">
                <a:solidFill>
                  <a:schemeClr val="accent3"/>
                </a:solidFill>
              </a:rPr>
              <a:t> sed diam </a:t>
            </a:r>
            <a:r>
              <a:rPr lang="en-US" b="1" dirty="0" err="1">
                <a:solidFill>
                  <a:schemeClr val="accent3"/>
                </a:solidFill>
              </a:rPr>
              <a:t>urna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b="1" dirty="0" err="1">
                <a:solidFill>
                  <a:schemeClr val="accent3"/>
                </a:solidFill>
              </a:rPr>
              <a:t>tempor</a:t>
            </a:r>
            <a:r>
              <a:rPr lang="en-US" b="1" dirty="0">
                <a:solidFill>
                  <a:schemeClr val="accent3"/>
                </a:solidFill>
              </a:rPr>
              <a:t>. </a:t>
            </a:r>
            <a:r>
              <a:rPr lang="en-US" dirty="0"/>
              <a:t>Pulvinar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nec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lacinia integer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Ut </a:t>
            </a:r>
            <a:r>
              <a:rPr lang="en-US" dirty="0" err="1"/>
              <a:t>hendrerit</a:t>
            </a:r>
            <a:r>
              <a:rPr lang="en-US" dirty="0"/>
              <a:t> semper vel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.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</a:t>
            </a:r>
            <a:r>
              <a:rPr lang="en-US" dirty="0" err="1"/>
              <a:t>nost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3CF91-FA45-FA89-FE68-F552BA2C8951}"/>
              </a:ext>
            </a:extLst>
          </p:cNvPr>
          <p:cNvSpPr txBox="1"/>
          <p:nvPr/>
        </p:nvSpPr>
        <p:spPr>
          <a:xfrm>
            <a:off x="460699" y="3728853"/>
            <a:ext cx="693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  <a:t>IMAGE CAN BE REPLACED USING </a:t>
            </a:r>
            <a:b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</a:br>
            <a: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  <a:t>THE PPT MASTER SLIDE OPTION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4E3E-6F66-4FA0-6E04-605FCFB21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78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19CA-7DDC-107F-F4A2-491F69B7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23A2E-3FD4-B3B8-3363-75DF89DC8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Lorem ipsum odor </a:t>
            </a:r>
            <a:r>
              <a:rPr lang="en-US" b="1" dirty="0" err="1">
                <a:solidFill>
                  <a:schemeClr val="accent5"/>
                </a:solidFill>
              </a:rPr>
              <a:t>amet</a:t>
            </a:r>
            <a:r>
              <a:rPr lang="en-US" b="1" dirty="0">
                <a:solidFill>
                  <a:schemeClr val="accent5"/>
                </a:solidFill>
              </a:rPr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Tellus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ipsum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;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sapien</a:t>
            </a:r>
            <a:r>
              <a:rPr lang="en-US" dirty="0"/>
              <a:t>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In id cursus mi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convallis.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A02FB-8614-F3FD-7D26-B99BB6DDC0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Tempus </a:t>
            </a:r>
            <a:r>
              <a:rPr lang="en-US" b="1" dirty="0" err="1">
                <a:solidFill>
                  <a:schemeClr val="accent5"/>
                </a:solidFill>
              </a:rPr>
              <a:t>leo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eu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aenean</a:t>
            </a:r>
            <a:r>
              <a:rPr lang="en-US" b="1" dirty="0">
                <a:solidFill>
                  <a:schemeClr val="accent5"/>
                </a:solidFill>
              </a:rPr>
              <a:t> sed diam </a:t>
            </a:r>
            <a:r>
              <a:rPr lang="en-US" b="1" dirty="0" err="1">
                <a:solidFill>
                  <a:schemeClr val="accent5"/>
                </a:solidFill>
              </a:rPr>
              <a:t>urna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tempor</a:t>
            </a:r>
            <a:r>
              <a:rPr lang="en-US" b="1" dirty="0">
                <a:solidFill>
                  <a:schemeClr val="accent5"/>
                </a:solidFill>
              </a:rPr>
              <a:t>. </a:t>
            </a:r>
            <a:r>
              <a:rPr lang="en-US" dirty="0"/>
              <a:t>Pulvinar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nec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lacinia integer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Ut </a:t>
            </a:r>
            <a:r>
              <a:rPr lang="en-US" dirty="0" err="1"/>
              <a:t>hendrerit</a:t>
            </a:r>
            <a:r>
              <a:rPr lang="en-US" dirty="0"/>
              <a:t> semper vel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.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</a:t>
            </a:r>
            <a:r>
              <a:rPr lang="en-US" dirty="0" err="1"/>
              <a:t>nost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DA752-F366-C7BF-7608-99A93ED756F1}"/>
              </a:ext>
            </a:extLst>
          </p:cNvPr>
          <p:cNvSpPr txBox="1"/>
          <p:nvPr/>
        </p:nvSpPr>
        <p:spPr>
          <a:xfrm>
            <a:off x="460699" y="3728853"/>
            <a:ext cx="693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  <a:t>IMAGE CAN BE REPLACED USING </a:t>
            </a:r>
            <a:b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</a:br>
            <a:r>
              <a:rPr lang="en-US" sz="1000" b="1" i="0" dirty="0">
                <a:solidFill>
                  <a:schemeClr val="bg1"/>
                </a:solidFill>
                <a:latin typeface="Montserrat Black" pitchFamily="2" charset="77"/>
              </a:rPr>
              <a:t>THE PPT MASTER SLIDE OPTION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DAC5F-2CCE-B263-DA90-E3743BC77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71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E773-D5A5-BD03-7789-A9D93218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68793-742E-5D1E-028F-CB4DDC3B18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EA023-FE2D-2D0A-06D4-0C78CCF7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F54C-738E-D29E-0A41-FD82E3FD5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C98FD-E9A7-10C4-53C7-842855ADFF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57A5-2436-5FA7-3E8D-85C6F7FFC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3CF1-2813-D14A-8AEA-632721C4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0F3F-ED9B-F74A-CA93-E652997F43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9614A-7D51-5FC5-ED2F-B3C533619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4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09CC8-49B1-726C-0911-DE078820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FA400-8042-2209-56BA-7322ADDA21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A2B20-FF45-6F06-02A4-EA1A31F9D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0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AD92-B633-3C34-C7A8-19F4B32200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CC0CC-CB0A-57C3-1322-B41615374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AE8DA-59BE-9B3D-7A85-26C8A4608FB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0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E8784-E1AA-43CE-ADB1-733F5ED0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4346-E46A-DDE2-B85A-A267E304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9E50D-B4DA-970B-47F3-77595A1A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2150771"/>
            <a:ext cx="5552173" cy="3409522"/>
          </a:xfrm>
        </p:spPr>
        <p:txBody>
          <a:bodyPr/>
          <a:lstStyle/>
          <a:p>
            <a:r>
              <a:rPr lang="en-US" dirty="0"/>
              <a:t>This is a sample bulleted list.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sapien</a:t>
            </a:r>
            <a:r>
              <a:rPr lang="en-US" dirty="0"/>
              <a:t> vitae.</a:t>
            </a:r>
          </a:p>
          <a:p>
            <a:r>
              <a:rPr lang="en-US" dirty="0"/>
              <a:t>Ex </a:t>
            </a:r>
            <a:r>
              <a:rPr lang="en-US" dirty="0" err="1"/>
              <a:t>sapien</a:t>
            </a:r>
            <a:r>
              <a:rPr lang="en-US" dirty="0"/>
              <a:t> vitae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in id. </a:t>
            </a:r>
          </a:p>
          <a:p>
            <a:r>
              <a:rPr lang="en-US" dirty="0" err="1"/>
              <a:t>Placerat</a:t>
            </a:r>
            <a:r>
              <a:rPr lang="en-US" dirty="0"/>
              <a:t> in id cursus mi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. </a:t>
            </a:r>
          </a:p>
          <a:p>
            <a:r>
              <a:rPr lang="en-US" dirty="0"/>
              <a:t>Pretium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convallis tempus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aenean</a:t>
            </a:r>
            <a:r>
              <a:rPr lang="en-US" dirty="0"/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6B2B23-7925-DB45-E4BF-A7C859978ABF}"/>
              </a:ext>
            </a:extLst>
          </p:cNvPr>
          <p:cNvSpPr txBox="1">
            <a:spLocks/>
          </p:cNvSpPr>
          <p:nvPr/>
        </p:nvSpPr>
        <p:spPr>
          <a:xfrm>
            <a:off x="543826" y="1585879"/>
            <a:ext cx="5552173" cy="37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  <a:latin typeface="Montserrat ExtraBold" pitchFamily="2" charset="77"/>
              </a:rPr>
              <a:t>Added a Subtitle Line if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E3A7E-817C-A76D-880E-1115AC682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47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5E97-0DB1-B340-545C-08603EAF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36200-149A-1431-DF37-20C5045D7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595669"/>
            <a:ext cx="11121087" cy="4391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463E3-B78C-5DEF-93A3-4ADE17C567E6}"/>
              </a:ext>
            </a:extLst>
          </p:cNvPr>
          <p:cNvSpPr/>
          <p:nvPr/>
        </p:nvSpPr>
        <p:spPr>
          <a:xfrm>
            <a:off x="619429" y="2100121"/>
            <a:ext cx="2448108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9B0B57-9012-9F0F-6083-EDD8C3CA5CA8}"/>
              </a:ext>
            </a:extLst>
          </p:cNvPr>
          <p:cNvSpPr/>
          <p:nvPr/>
        </p:nvSpPr>
        <p:spPr>
          <a:xfrm>
            <a:off x="3485221" y="2100121"/>
            <a:ext cx="2448108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916B4-36F8-6943-7230-33420A2ED628}"/>
              </a:ext>
            </a:extLst>
          </p:cNvPr>
          <p:cNvSpPr/>
          <p:nvPr/>
        </p:nvSpPr>
        <p:spPr>
          <a:xfrm>
            <a:off x="6351013" y="2100121"/>
            <a:ext cx="2448108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C52077-204B-4709-5CE8-85D106C264A8}"/>
              </a:ext>
            </a:extLst>
          </p:cNvPr>
          <p:cNvSpPr/>
          <p:nvPr/>
        </p:nvSpPr>
        <p:spPr>
          <a:xfrm>
            <a:off x="9216806" y="2100121"/>
            <a:ext cx="2448108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EDE3D-B116-04CE-88A2-EA909DD978B7}"/>
              </a:ext>
            </a:extLst>
          </p:cNvPr>
          <p:cNvSpPr txBox="1"/>
          <p:nvPr/>
        </p:nvSpPr>
        <p:spPr>
          <a:xfrm>
            <a:off x="576840" y="4361081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816F7-EF08-5B7D-CA93-970F6347BEA2}"/>
              </a:ext>
            </a:extLst>
          </p:cNvPr>
          <p:cNvSpPr txBox="1"/>
          <p:nvPr/>
        </p:nvSpPr>
        <p:spPr>
          <a:xfrm>
            <a:off x="3454953" y="4361081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CC390-22E1-D71F-0549-FC5428F48246}"/>
              </a:ext>
            </a:extLst>
          </p:cNvPr>
          <p:cNvSpPr txBox="1"/>
          <p:nvPr/>
        </p:nvSpPr>
        <p:spPr>
          <a:xfrm>
            <a:off x="6314728" y="4361081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001D5-486A-A763-5AE4-ACC9503F6AAB}"/>
              </a:ext>
            </a:extLst>
          </p:cNvPr>
          <p:cNvSpPr txBox="1"/>
          <p:nvPr/>
        </p:nvSpPr>
        <p:spPr>
          <a:xfrm>
            <a:off x="9196186" y="4361081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46A43-5B94-D295-51A1-191537A61C88}"/>
              </a:ext>
            </a:extLst>
          </p:cNvPr>
          <p:cNvSpPr txBox="1"/>
          <p:nvPr/>
        </p:nvSpPr>
        <p:spPr>
          <a:xfrm>
            <a:off x="546859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629E9-22CD-7326-5A61-C5DC2CCA8DC4}"/>
              </a:ext>
            </a:extLst>
          </p:cNvPr>
          <p:cNvSpPr txBox="1"/>
          <p:nvPr/>
        </p:nvSpPr>
        <p:spPr>
          <a:xfrm>
            <a:off x="3484931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93307-2502-D7ED-FFF8-7C4502AEC8E3}"/>
              </a:ext>
            </a:extLst>
          </p:cNvPr>
          <p:cNvSpPr txBox="1"/>
          <p:nvPr/>
        </p:nvSpPr>
        <p:spPr>
          <a:xfrm>
            <a:off x="6333063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0ECC0-CC05-ABD1-EDC2-CC0FE5988F89}"/>
              </a:ext>
            </a:extLst>
          </p:cNvPr>
          <p:cNvSpPr txBox="1"/>
          <p:nvPr/>
        </p:nvSpPr>
        <p:spPr>
          <a:xfrm>
            <a:off x="9211174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CB9CBB4-81C1-CDE3-A26A-B75FEE1CC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3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67EF-FBB4-D494-731D-91A877AF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8998-BAD0-9FBE-20A0-639E504AF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595669"/>
            <a:ext cx="11121087" cy="838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60ED20-F2DA-02F6-51D0-A6EB558D1780}"/>
              </a:ext>
            </a:extLst>
          </p:cNvPr>
          <p:cNvSpPr/>
          <p:nvPr/>
        </p:nvSpPr>
        <p:spPr>
          <a:xfrm>
            <a:off x="619429" y="2100121"/>
            <a:ext cx="2448108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C5E9E-78B4-2E98-623F-BA21521FBDA4}"/>
              </a:ext>
            </a:extLst>
          </p:cNvPr>
          <p:cNvSpPr/>
          <p:nvPr/>
        </p:nvSpPr>
        <p:spPr>
          <a:xfrm>
            <a:off x="3485221" y="2100121"/>
            <a:ext cx="2448108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EB769-2580-9A09-768E-FBDC85C00ED2}"/>
              </a:ext>
            </a:extLst>
          </p:cNvPr>
          <p:cNvSpPr/>
          <p:nvPr/>
        </p:nvSpPr>
        <p:spPr>
          <a:xfrm>
            <a:off x="6351013" y="2100121"/>
            <a:ext cx="2448108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93C0B3-97A8-76F5-DE7C-EDA2FB6F68FC}"/>
              </a:ext>
            </a:extLst>
          </p:cNvPr>
          <p:cNvSpPr/>
          <p:nvPr/>
        </p:nvSpPr>
        <p:spPr>
          <a:xfrm>
            <a:off x="9216806" y="2100121"/>
            <a:ext cx="2448108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F73284-1575-3D75-DA3A-F1FEDC713C78}"/>
              </a:ext>
            </a:extLst>
          </p:cNvPr>
          <p:cNvSpPr txBox="1"/>
          <p:nvPr/>
        </p:nvSpPr>
        <p:spPr>
          <a:xfrm>
            <a:off x="576840" y="4361081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167ED-282E-C7EB-4627-785F53E73661}"/>
              </a:ext>
            </a:extLst>
          </p:cNvPr>
          <p:cNvSpPr txBox="1"/>
          <p:nvPr/>
        </p:nvSpPr>
        <p:spPr>
          <a:xfrm>
            <a:off x="3454953" y="4361081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78D3E-C4D8-E5C3-2FAB-9263757B3FE2}"/>
              </a:ext>
            </a:extLst>
          </p:cNvPr>
          <p:cNvSpPr txBox="1"/>
          <p:nvPr/>
        </p:nvSpPr>
        <p:spPr>
          <a:xfrm>
            <a:off x="6314728" y="4361081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18F4B-53B0-E464-87A4-BB02E7C3334D}"/>
              </a:ext>
            </a:extLst>
          </p:cNvPr>
          <p:cNvSpPr txBox="1"/>
          <p:nvPr/>
        </p:nvSpPr>
        <p:spPr>
          <a:xfrm>
            <a:off x="9196186" y="4361081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926BA-34A9-4FE5-52C2-1E0B56D39AD5}"/>
              </a:ext>
            </a:extLst>
          </p:cNvPr>
          <p:cNvSpPr txBox="1"/>
          <p:nvPr/>
        </p:nvSpPr>
        <p:spPr>
          <a:xfrm>
            <a:off x="546859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EA9A8-3D15-1273-2641-B790350C6988}"/>
              </a:ext>
            </a:extLst>
          </p:cNvPr>
          <p:cNvSpPr txBox="1"/>
          <p:nvPr/>
        </p:nvSpPr>
        <p:spPr>
          <a:xfrm>
            <a:off x="3484931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DD177-5C14-56E1-6EE0-88E5B771B26F}"/>
              </a:ext>
            </a:extLst>
          </p:cNvPr>
          <p:cNvSpPr txBox="1"/>
          <p:nvPr/>
        </p:nvSpPr>
        <p:spPr>
          <a:xfrm>
            <a:off x="6333063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B1A865-E4B6-52FA-222A-21DA54FF059F}"/>
              </a:ext>
            </a:extLst>
          </p:cNvPr>
          <p:cNvSpPr txBox="1"/>
          <p:nvPr/>
        </p:nvSpPr>
        <p:spPr>
          <a:xfrm>
            <a:off x="9211174" y="3860121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5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C0A1FD0-F4D5-1D58-4775-B2016F891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37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BFB2-C915-EC67-764E-DE028A14D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3322-0BD4-38A4-491F-810475E2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87DA45-0E7C-D7A7-42B4-26C8AE18678C}"/>
              </a:ext>
            </a:extLst>
          </p:cNvPr>
          <p:cNvSpPr txBox="1"/>
          <p:nvPr/>
        </p:nvSpPr>
        <p:spPr>
          <a:xfrm>
            <a:off x="1799849" y="1674289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AAF9EE-5E4C-B238-BD4A-986B85F3E157}"/>
              </a:ext>
            </a:extLst>
          </p:cNvPr>
          <p:cNvSpPr/>
          <p:nvPr/>
        </p:nvSpPr>
        <p:spPr>
          <a:xfrm>
            <a:off x="619430" y="1648859"/>
            <a:ext cx="891502" cy="89150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1746990-CB6D-784A-202A-BBF4A18AA8FB}"/>
              </a:ext>
            </a:extLst>
          </p:cNvPr>
          <p:cNvSpPr/>
          <p:nvPr/>
        </p:nvSpPr>
        <p:spPr>
          <a:xfrm>
            <a:off x="619430" y="2837038"/>
            <a:ext cx="891502" cy="89150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9B00F6-50EC-73AD-73CD-E3228A55AFD5}"/>
              </a:ext>
            </a:extLst>
          </p:cNvPr>
          <p:cNvSpPr/>
          <p:nvPr/>
        </p:nvSpPr>
        <p:spPr>
          <a:xfrm>
            <a:off x="619430" y="4025217"/>
            <a:ext cx="891502" cy="89150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02299-8D5A-B5D7-AC02-980CA970E92D}"/>
              </a:ext>
            </a:extLst>
          </p:cNvPr>
          <p:cNvSpPr txBox="1"/>
          <p:nvPr/>
        </p:nvSpPr>
        <p:spPr>
          <a:xfrm>
            <a:off x="1799849" y="2834642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555E47-5897-6C44-DFC5-11A8324243E9}"/>
              </a:ext>
            </a:extLst>
          </p:cNvPr>
          <p:cNvSpPr txBox="1"/>
          <p:nvPr/>
        </p:nvSpPr>
        <p:spPr>
          <a:xfrm>
            <a:off x="1799849" y="40780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DE9214-C950-AC25-11F9-E77D4F5FCF5F}"/>
              </a:ext>
            </a:extLst>
          </p:cNvPr>
          <p:cNvSpPr/>
          <p:nvPr/>
        </p:nvSpPr>
        <p:spPr>
          <a:xfrm>
            <a:off x="619430" y="5213396"/>
            <a:ext cx="891502" cy="891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77E24-64CF-21B1-AE86-68A844891D01}"/>
              </a:ext>
            </a:extLst>
          </p:cNvPr>
          <p:cNvSpPr txBox="1"/>
          <p:nvPr/>
        </p:nvSpPr>
        <p:spPr>
          <a:xfrm>
            <a:off x="1799849" y="525015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F28C4-2A1B-2F09-33D6-475D863AE749}"/>
              </a:ext>
            </a:extLst>
          </p:cNvPr>
          <p:cNvSpPr txBox="1"/>
          <p:nvPr/>
        </p:nvSpPr>
        <p:spPr>
          <a:xfrm>
            <a:off x="7583132" y="1674289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A1208B-7BCE-66EF-DD11-D03145622E32}"/>
              </a:ext>
            </a:extLst>
          </p:cNvPr>
          <p:cNvSpPr/>
          <p:nvPr/>
        </p:nvSpPr>
        <p:spPr>
          <a:xfrm>
            <a:off x="6402713" y="1648859"/>
            <a:ext cx="891502" cy="891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343B79-D834-153F-652A-898BA19CE1D0}"/>
              </a:ext>
            </a:extLst>
          </p:cNvPr>
          <p:cNvSpPr/>
          <p:nvPr/>
        </p:nvSpPr>
        <p:spPr>
          <a:xfrm>
            <a:off x="6402713" y="2837038"/>
            <a:ext cx="891502" cy="891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4934D4-91AD-65F6-F2B6-8CC37454F632}"/>
              </a:ext>
            </a:extLst>
          </p:cNvPr>
          <p:cNvSpPr/>
          <p:nvPr/>
        </p:nvSpPr>
        <p:spPr>
          <a:xfrm>
            <a:off x="6402713" y="4025217"/>
            <a:ext cx="891502" cy="89150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17875-720F-39D0-E3A4-A635E24CB30C}"/>
              </a:ext>
            </a:extLst>
          </p:cNvPr>
          <p:cNvSpPr txBox="1"/>
          <p:nvPr/>
        </p:nvSpPr>
        <p:spPr>
          <a:xfrm>
            <a:off x="7583132" y="2834642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E29536-30E5-8CD8-87F4-49A34D3034BE}"/>
              </a:ext>
            </a:extLst>
          </p:cNvPr>
          <p:cNvSpPr txBox="1"/>
          <p:nvPr/>
        </p:nvSpPr>
        <p:spPr>
          <a:xfrm>
            <a:off x="7583132" y="40780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43364F-BF70-458A-016D-A077163BCDD7}"/>
              </a:ext>
            </a:extLst>
          </p:cNvPr>
          <p:cNvSpPr/>
          <p:nvPr/>
        </p:nvSpPr>
        <p:spPr>
          <a:xfrm>
            <a:off x="6402713" y="5213396"/>
            <a:ext cx="891502" cy="8915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683CA9-C205-BEBB-3854-FFBFFA9839D2}"/>
              </a:ext>
            </a:extLst>
          </p:cNvPr>
          <p:cNvSpPr txBox="1"/>
          <p:nvPr/>
        </p:nvSpPr>
        <p:spPr>
          <a:xfrm>
            <a:off x="7583132" y="525015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916D5DD-378E-97AB-9028-DB7EB9B63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17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3567-4A7C-D4EC-0455-6F76A8AC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DE45-CEC8-67D8-7A36-381C6028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1129D-D4E8-7BB0-CDC0-60962F3F9E08}"/>
              </a:ext>
            </a:extLst>
          </p:cNvPr>
          <p:cNvSpPr txBox="1"/>
          <p:nvPr/>
        </p:nvSpPr>
        <p:spPr>
          <a:xfrm>
            <a:off x="1799849" y="1674289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9345D9-C339-C22E-30B6-C72B2494C9A9}"/>
              </a:ext>
            </a:extLst>
          </p:cNvPr>
          <p:cNvSpPr/>
          <p:nvPr/>
        </p:nvSpPr>
        <p:spPr>
          <a:xfrm>
            <a:off x="619430" y="1648859"/>
            <a:ext cx="891502" cy="8915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FEF5F5-B611-43F2-A650-51984F2223E9}"/>
              </a:ext>
            </a:extLst>
          </p:cNvPr>
          <p:cNvSpPr/>
          <p:nvPr/>
        </p:nvSpPr>
        <p:spPr>
          <a:xfrm>
            <a:off x="619430" y="2837038"/>
            <a:ext cx="891502" cy="891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62B241-2F64-09CA-D7C9-9A5984627A2C}"/>
              </a:ext>
            </a:extLst>
          </p:cNvPr>
          <p:cNvSpPr/>
          <p:nvPr/>
        </p:nvSpPr>
        <p:spPr>
          <a:xfrm>
            <a:off x="619430" y="4025217"/>
            <a:ext cx="891502" cy="891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B87385-09DA-F7AB-6F77-32235369C160}"/>
              </a:ext>
            </a:extLst>
          </p:cNvPr>
          <p:cNvSpPr txBox="1"/>
          <p:nvPr/>
        </p:nvSpPr>
        <p:spPr>
          <a:xfrm>
            <a:off x="1799849" y="2834642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C0B5F6-B154-87A6-1E1F-FEEFE46686A4}"/>
              </a:ext>
            </a:extLst>
          </p:cNvPr>
          <p:cNvSpPr txBox="1"/>
          <p:nvPr/>
        </p:nvSpPr>
        <p:spPr>
          <a:xfrm>
            <a:off x="1799849" y="40780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3805A3-69D8-5F34-84FC-659FFC784569}"/>
              </a:ext>
            </a:extLst>
          </p:cNvPr>
          <p:cNvSpPr/>
          <p:nvPr/>
        </p:nvSpPr>
        <p:spPr>
          <a:xfrm>
            <a:off x="619430" y="5213396"/>
            <a:ext cx="891502" cy="891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C926C5-AAF4-91E3-A082-1CD3C31B69E9}"/>
              </a:ext>
            </a:extLst>
          </p:cNvPr>
          <p:cNvSpPr txBox="1"/>
          <p:nvPr/>
        </p:nvSpPr>
        <p:spPr>
          <a:xfrm>
            <a:off x="1799849" y="525015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65BAED-6C75-DF58-494C-E7D8C747AE71}"/>
              </a:ext>
            </a:extLst>
          </p:cNvPr>
          <p:cNvSpPr txBox="1"/>
          <p:nvPr/>
        </p:nvSpPr>
        <p:spPr>
          <a:xfrm>
            <a:off x="7583132" y="1674289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638A574-0632-2733-1EBB-B24033123A12}"/>
              </a:ext>
            </a:extLst>
          </p:cNvPr>
          <p:cNvSpPr/>
          <p:nvPr/>
        </p:nvSpPr>
        <p:spPr>
          <a:xfrm>
            <a:off x="6402713" y="1648859"/>
            <a:ext cx="891502" cy="891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8ECF7B-65AF-965F-F39C-831861969EE5}"/>
              </a:ext>
            </a:extLst>
          </p:cNvPr>
          <p:cNvSpPr/>
          <p:nvPr/>
        </p:nvSpPr>
        <p:spPr>
          <a:xfrm>
            <a:off x="6402713" y="2837038"/>
            <a:ext cx="891502" cy="8915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7F4A8C-322A-5D74-E81C-496BE78E224E}"/>
              </a:ext>
            </a:extLst>
          </p:cNvPr>
          <p:cNvSpPr/>
          <p:nvPr/>
        </p:nvSpPr>
        <p:spPr>
          <a:xfrm>
            <a:off x="6402713" y="4025217"/>
            <a:ext cx="891502" cy="89150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F8062D-2103-9754-7225-37D933CEF772}"/>
              </a:ext>
            </a:extLst>
          </p:cNvPr>
          <p:cNvSpPr txBox="1"/>
          <p:nvPr/>
        </p:nvSpPr>
        <p:spPr>
          <a:xfrm>
            <a:off x="7583132" y="2834642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9736E2-EA5A-8549-DF85-7B378CAD4E3E}"/>
              </a:ext>
            </a:extLst>
          </p:cNvPr>
          <p:cNvSpPr txBox="1"/>
          <p:nvPr/>
        </p:nvSpPr>
        <p:spPr>
          <a:xfrm>
            <a:off x="7583132" y="40780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A511EA-F91B-F401-F25E-0FED3EC63D35}"/>
              </a:ext>
            </a:extLst>
          </p:cNvPr>
          <p:cNvSpPr/>
          <p:nvPr/>
        </p:nvSpPr>
        <p:spPr>
          <a:xfrm>
            <a:off x="6402713" y="5213396"/>
            <a:ext cx="891502" cy="8915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0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0F8FFB-0ABB-3312-276D-F4714FA432C7}"/>
              </a:ext>
            </a:extLst>
          </p:cNvPr>
          <p:cNvSpPr txBox="1"/>
          <p:nvPr/>
        </p:nvSpPr>
        <p:spPr>
          <a:xfrm>
            <a:off x="7583132" y="525015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236AEF9-4C58-EB8D-7390-7EA5F6340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81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C579-28F2-A3D4-6696-76918001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5008-52BA-88F4-1DDD-4FAEE2CE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A3CCC-804E-7088-E049-9A99CE998AB6}"/>
              </a:ext>
            </a:extLst>
          </p:cNvPr>
          <p:cNvSpPr txBox="1"/>
          <p:nvPr/>
        </p:nvSpPr>
        <p:spPr>
          <a:xfrm>
            <a:off x="546859" y="1674674"/>
            <a:ext cx="538646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Iaculis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massa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nisl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malesuada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lacinia integer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posuere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Ut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hendrerit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semper vel class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aptent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sociosqu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Ad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litora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torquent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per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conubia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nostra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inceptos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himenaeos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B94B2-1DE8-7E84-623B-34A7F78B0E12}"/>
              </a:ext>
            </a:extLst>
          </p:cNvPr>
          <p:cNvSpPr/>
          <p:nvPr/>
        </p:nvSpPr>
        <p:spPr>
          <a:xfrm>
            <a:off x="6670678" y="667914"/>
            <a:ext cx="2311381" cy="157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625439-DBAE-582A-8C38-66CE8F41E505}"/>
              </a:ext>
            </a:extLst>
          </p:cNvPr>
          <p:cNvSpPr/>
          <p:nvPr/>
        </p:nvSpPr>
        <p:spPr>
          <a:xfrm>
            <a:off x="9342724" y="667914"/>
            <a:ext cx="2311381" cy="1576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57AE3-A284-F5D4-08A4-06F1CB555748}"/>
              </a:ext>
            </a:extLst>
          </p:cNvPr>
          <p:cNvSpPr/>
          <p:nvPr/>
        </p:nvSpPr>
        <p:spPr>
          <a:xfrm>
            <a:off x="6670678" y="2602289"/>
            <a:ext cx="2311381" cy="15761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D7400-4155-685B-16FB-00C70E3D2A32}"/>
              </a:ext>
            </a:extLst>
          </p:cNvPr>
          <p:cNvSpPr/>
          <p:nvPr/>
        </p:nvSpPr>
        <p:spPr>
          <a:xfrm>
            <a:off x="9342724" y="2602289"/>
            <a:ext cx="2311381" cy="1576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300292-5C88-8ABC-87FE-369568B107FD}"/>
              </a:ext>
            </a:extLst>
          </p:cNvPr>
          <p:cNvSpPr/>
          <p:nvPr/>
        </p:nvSpPr>
        <p:spPr>
          <a:xfrm>
            <a:off x="6670678" y="4536664"/>
            <a:ext cx="2311381" cy="1576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42F74-2450-3E1D-654A-0D4492ADE616}"/>
              </a:ext>
            </a:extLst>
          </p:cNvPr>
          <p:cNvSpPr/>
          <p:nvPr/>
        </p:nvSpPr>
        <p:spPr>
          <a:xfrm>
            <a:off x="9342724" y="4536664"/>
            <a:ext cx="2311381" cy="15761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89E6DF-E8C7-313C-8F72-47FAC4DAA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2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D0B3-504B-3C64-D6D0-3E7AC27D0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2593-6BDE-B426-3AA7-4B711F91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A2C44-66CE-BEF5-9EEC-68FD87B28AA8}"/>
              </a:ext>
            </a:extLst>
          </p:cNvPr>
          <p:cNvSpPr txBox="1"/>
          <p:nvPr/>
        </p:nvSpPr>
        <p:spPr>
          <a:xfrm>
            <a:off x="546859" y="1674674"/>
            <a:ext cx="538646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Iaculis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massa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nisl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malesuada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lacinia integer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posuere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hendrerit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semper vel class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aptent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sociosqu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Ad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litora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torquent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per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conubia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nostra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inceptos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himenaeos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1E8D4-F6EA-C57F-7C4D-B7F652C1DAED}"/>
              </a:ext>
            </a:extLst>
          </p:cNvPr>
          <p:cNvSpPr/>
          <p:nvPr/>
        </p:nvSpPr>
        <p:spPr>
          <a:xfrm>
            <a:off x="6670678" y="667914"/>
            <a:ext cx="2311381" cy="157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511D5-D2E7-EF5E-CA56-FE9949F8F3BB}"/>
              </a:ext>
            </a:extLst>
          </p:cNvPr>
          <p:cNvSpPr/>
          <p:nvPr/>
        </p:nvSpPr>
        <p:spPr>
          <a:xfrm>
            <a:off x="9342724" y="667914"/>
            <a:ext cx="2311381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3C1938-30B0-367C-15DC-26FBBBA97CD1}"/>
              </a:ext>
            </a:extLst>
          </p:cNvPr>
          <p:cNvSpPr/>
          <p:nvPr/>
        </p:nvSpPr>
        <p:spPr>
          <a:xfrm>
            <a:off x="6670678" y="2602289"/>
            <a:ext cx="2311381" cy="15761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C5A6FB-5D4D-E625-B853-F3259EE3BEE9}"/>
              </a:ext>
            </a:extLst>
          </p:cNvPr>
          <p:cNvSpPr/>
          <p:nvPr/>
        </p:nvSpPr>
        <p:spPr>
          <a:xfrm>
            <a:off x="9342724" y="2602289"/>
            <a:ext cx="2311381" cy="1576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1DE243-4889-ED73-F74B-FFC304099EEB}"/>
              </a:ext>
            </a:extLst>
          </p:cNvPr>
          <p:cNvSpPr/>
          <p:nvPr/>
        </p:nvSpPr>
        <p:spPr>
          <a:xfrm>
            <a:off x="6670678" y="4536664"/>
            <a:ext cx="2311381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C94F6-B4A1-E534-3FED-02F3F82F6D7C}"/>
              </a:ext>
            </a:extLst>
          </p:cNvPr>
          <p:cNvSpPr/>
          <p:nvPr/>
        </p:nvSpPr>
        <p:spPr>
          <a:xfrm>
            <a:off x="9342724" y="4536664"/>
            <a:ext cx="2311381" cy="15761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18C946-3746-5EEB-6895-33111FE86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54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4079D-8CD3-F9E2-489B-419CF969E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0D25-348A-FC91-1AFA-977EAE85A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688A5-034A-6940-6CCA-A75744EB6A75}"/>
              </a:ext>
            </a:extLst>
          </p:cNvPr>
          <p:cNvSpPr txBox="1"/>
          <p:nvPr/>
        </p:nvSpPr>
        <p:spPr>
          <a:xfrm>
            <a:off x="546859" y="1674674"/>
            <a:ext cx="538646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Iaculis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massa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nisl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malesuada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lacinia integer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posuere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Ut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hendrerit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semper vel class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aptent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sociosqu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Ad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litora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torquent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per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conubia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nostra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inceptos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himenaeos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93842-D936-F61D-CFAD-9231313D43B7}"/>
              </a:ext>
            </a:extLst>
          </p:cNvPr>
          <p:cNvSpPr/>
          <p:nvPr/>
        </p:nvSpPr>
        <p:spPr>
          <a:xfrm>
            <a:off x="6696436" y="706550"/>
            <a:ext cx="2454677" cy="2673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43969E-A647-34D4-52F9-DC5CA7849ECA}"/>
              </a:ext>
            </a:extLst>
          </p:cNvPr>
          <p:cNvSpPr/>
          <p:nvPr/>
        </p:nvSpPr>
        <p:spPr>
          <a:xfrm>
            <a:off x="9221011" y="706551"/>
            <a:ext cx="2445974" cy="2673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DEAAC5-BF0F-6BFC-40CF-88C88A50FD95}"/>
              </a:ext>
            </a:extLst>
          </p:cNvPr>
          <p:cNvSpPr/>
          <p:nvPr/>
        </p:nvSpPr>
        <p:spPr>
          <a:xfrm>
            <a:off x="6696436" y="3448505"/>
            <a:ext cx="2454677" cy="26739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40068-7E58-379C-4374-49FBDC695B3B}"/>
              </a:ext>
            </a:extLst>
          </p:cNvPr>
          <p:cNvSpPr/>
          <p:nvPr/>
        </p:nvSpPr>
        <p:spPr>
          <a:xfrm>
            <a:off x="9221011" y="3448505"/>
            <a:ext cx="2445974" cy="26739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59EDADC-96E9-CB42-BC21-A7A67E58A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4E93-437B-A2B8-7D6F-D99E2BDB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6719B-9D7B-043A-B063-74D30DEC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DA1ED-E2E0-7A94-B443-9E8A0BC5F18D}"/>
              </a:ext>
            </a:extLst>
          </p:cNvPr>
          <p:cNvSpPr txBox="1"/>
          <p:nvPr/>
        </p:nvSpPr>
        <p:spPr>
          <a:xfrm>
            <a:off x="546859" y="1674674"/>
            <a:ext cx="538646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Iaculis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massa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nisl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malesuada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lacinia integer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posuere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Ut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hendrerit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semper vel class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aptent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sociosqu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Ad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litora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torquent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per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conubia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nostra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inceptos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himenaeos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Quisque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ex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vitae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pellentesque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placerat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In id cursus mi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pretium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tellus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convallis. Tempus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sed diam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Pulvinar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vivamus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fringilla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lacus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nec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metus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bibendum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2158C1-DE87-AB70-1783-FCED4BC8AA3F}"/>
              </a:ext>
            </a:extLst>
          </p:cNvPr>
          <p:cNvSpPr/>
          <p:nvPr/>
        </p:nvSpPr>
        <p:spPr>
          <a:xfrm>
            <a:off x="6696436" y="706550"/>
            <a:ext cx="2454677" cy="26739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29C48D-FFED-8CA2-18AD-C910BFD20EEA}"/>
              </a:ext>
            </a:extLst>
          </p:cNvPr>
          <p:cNvSpPr/>
          <p:nvPr/>
        </p:nvSpPr>
        <p:spPr>
          <a:xfrm>
            <a:off x="9221011" y="706551"/>
            <a:ext cx="2445974" cy="2673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C3856-E79A-F383-207C-0CBA1D4684DA}"/>
              </a:ext>
            </a:extLst>
          </p:cNvPr>
          <p:cNvSpPr/>
          <p:nvPr/>
        </p:nvSpPr>
        <p:spPr>
          <a:xfrm>
            <a:off x="6696436" y="3448505"/>
            <a:ext cx="2454677" cy="267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1949E-03A5-56D8-376B-BC12DFD7A2AF}"/>
              </a:ext>
            </a:extLst>
          </p:cNvPr>
          <p:cNvSpPr/>
          <p:nvPr/>
        </p:nvSpPr>
        <p:spPr>
          <a:xfrm>
            <a:off x="9221011" y="3448505"/>
            <a:ext cx="2445974" cy="26739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IMAGE/CONTENT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9603776-AB20-1C29-713A-0422689ED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49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49917-AB6F-1106-2D74-78668A8F7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B620-629D-4B2F-9A1B-73A60DC0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FA5D-8836-7B29-841D-22625DD73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531275"/>
            <a:ext cx="11121087" cy="41062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EE348-7E2A-6A6C-D13E-05A709E423D2}"/>
              </a:ext>
            </a:extLst>
          </p:cNvPr>
          <p:cNvSpPr/>
          <p:nvPr/>
        </p:nvSpPr>
        <p:spPr>
          <a:xfrm>
            <a:off x="619429" y="2261333"/>
            <a:ext cx="2448108" cy="1576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55457-886F-44DC-A1DD-49A96669B22C}"/>
              </a:ext>
            </a:extLst>
          </p:cNvPr>
          <p:cNvSpPr txBox="1"/>
          <p:nvPr/>
        </p:nvSpPr>
        <p:spPr>
          <a:xfrm>
            <a:off x="3275073" y="2762293"/>
            <a:ext cx="2520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b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6F18F-458A-DD53-DBA5-568E3F590165}"/>
              </a:ext>
            </a:extLst>
          </p:cNvPr>
          <p:cNvSpPr txBox="1"/>
          <p:nvPr/>
        </p:nvSpPr>
        <p:spPr>
          <a:xfrm>
            <a:off x="3245096" y="4783903"/>
            <a:ext cx="252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226D6-91C2-0520-0BDD-6A8D0A4F25DF}"/>
              </a:ext>
            </a:extLst>
          </p:cNvPr>
          <p:cNvSpPr txBox="1"/>
          <p:nvPr/>
        </p:nvSpPr>
        <p:spPr>
          <a:xfrm>
            <a:off x="3275072" y="226133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E173-BB92-CB8E-BBA6-F341E0FD99DD}"/>
              </a:ext>
            </a:extLst>
          </p:cNvPr>
          <p:cNvSpPr txBox="1"/>
          <p:nvPr/>
        </p:nvSpPr>
        <p:spPr>
          <a:xfrm>
            <a:off x="3260084" y="428294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0B9EB-9902-1154-49E8-6E6690034A90}"/>
              </a:ext>
            </a:extLst>
          </p:cNvPr>
          <p:cNvSpPr/>
          <p:nvPr/>
        </p:nvSpPr>
        <p:spPr>
          <a:xfrm>
            <a:off x="619429" y="4285005"/>
            <a:ext cx="2448108" cy="157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35C31-12CA-F27B-2D12-4E7C85D94A13}"/>
              </a:ext>
            </a:extLst>
          </p:cNvPr>
          <p:cNvSpPr/>
          <p:nvPr/>
        </p:nvSpPr>
        <p:spPr>
          <a:xfrm>
            <a:off x="6345672" y="2261333"/>
            <a:ext cx="2448108" cy="15761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E0F1E-F56A-D5B4-4669-D0AA4186179B}"/>
              </a:ext>
            </a:extLst>
          </p:cNvPr>
          <p:cNvSpPr txBox="1"/>
          <p:nvPr/>
        </p:nvSpPr>
        <p:spPr>
          <a:xfrm>
            <a:off x="9001316" y="2762293"/>
            <a:ext cx="2520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b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9BF4A-D4C5-0A29-6538-6C9A12C9D4D5}"/>
              </a:ext>
            </a:extLst>
          </p:cNvPr>
          <p:cNvSpPr txBox="1"/>
          <p:nvPr/>
        </p:nvSpPr>
        <p:spPr>
          <a:xfrm>
            <a:off x="8971339" y="4783903"/>
            <a:ext cx="252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EB8DE-CB55-57CB-BB1A-917B0F9BFABC}"/>
              </a:ext>
            </a:extLst>
          </p:cNvPr>
          <p:cNvSpPr txBox="1"/>
          <p:nvPr/>
        </p:nvSpPr>
        <p:spPr>
          <a:xfrm>
            <a:off x="9001315" y="226133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6054EA-4A46-D6E0-A9B5-A43A9D701429}"/>
              </a:ext>
            </a:extLst>
          </p:cNvPr>
          <p:cNvSpPr txBox="1"/>
          <p:nvPr/>
        </p:nvSpPr>
        <p:spPr>
          <a:xfrm>
            <a:off x="8986327" y="428294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0E6A83-7A6F-E782-C7DD-9AD7B9848DDB}"/>
              </a:ext>
            </a:extLst>
          </p:cNvPr>
          <p:cNvSpPr/>
          <p:nvPr/>
        </p:nvSpPr>
        <p:spPr>
          <a:xfrm>
            <a:off x="6345672" y="4285005"/>
            <a:ext cx="2448108" cy="1576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61B4820-A679-9A49-E4F4-7A49DFD5B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604-00B1-4411-DA97-48F7E303B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80CF1-8163-053C-AEB6-6C46D70746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67502-E62B-CE4F-A074-A23D1EAACE67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60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AF24-7620-F763-E7D3-3869730E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382-14EA-0AB7-DF59-96F3AE482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3FFF-BFB0-93A4-8131-FEB6CD558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595669"/>
            <a:ext cx="11121087" cy="838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AB55E8-95D2-3806-ECF7-69259589A534}"/>
              </a:ext>
            </a:extLst>
          </p:cNvPr>
          <p:cNvSpPr/>
          <p:nvPr/>
        </p:nvSpPr>
        <p:spPr>
          <a:xfrm>
            <a:off x="619429" y="2261333"/>
            <a:ext cx="2448108" cy="157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9AFA0-DD7F-D818-5654-88BC212A475C}"/>
              </a:ext>
            </a:extLst>
          </p:cNvPr>
          <p:cNvSpPr txBox="1"/>
          <p:nvPr/>
        </p:nvSpPr>
        <p:spPr>
          <a:xfrm>
            <a:off x="3275073" y="2762293"/>
            <a:ext cx="2520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b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78701-49CD-4669-0705-DD7707E69604}"/>
              </a:ext>
            </a:extLst>
          </p:cNvPr>
          <p:cNvSpPr txBox="1"/>
          <p:nvPr/>
        </p:nvSpPr>
        <p:spPr>
          <a:xfrm>
            <a:off x="3245096" y="4783903"/>
            <a:ext cx="252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FBFA0-F3D5-0B56-CAB1-E5A56CEECCBE}"/>
              </a:ext>
            </a:extLst>
          </p:cNvPr>
          <p:cNvSpPr txBox="1"/>
          <p:nvPr/>
        </p:nvSpPr>
        <p:spPr>
          <a:xfrm>
            <a:off x="3275072" y="226133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E29D9-9118-152B-E1FA-9F139ABC1EEC}"/>
              </a:ext>
            </a:extLst>
          </p:cNvPr>
          <p:cNvSpPr txBox="1"/>
          <p:nvPr/>
        </p:nvSpPr>
        <p:spPr>
          <a:xfrm>
            <a:off x="3260084" y="428294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5AB8D7-7FF8-A275-C34A-422CD952CAAE}"/>
              </a:ext>
            </a:extLst>
          </p:cNvPr>
          <p:cNvSpPr/>
          <p:nvPr/>
        </p:nvSpPr>
        <p:spPr>
          <a:xfrm>
            <a:off x="619429" y="4285005"/>
            <a:ext cx="2448108" cy="157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2E822E-8777-64A3-6D3E-2B5D9F571CFD}"/>
              </a:ext>
            </a:extLst>
          </p:cNvPr>
          <p:cNvSpPr/>
          <p:nvPr/>
        </p:nvSpPr>
        <p:spPr>
          <a:xfrm>
            <a:off x="6345672" y="2261333"/>
            <a:ext cx="2448108" cy="15761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04D63B-C18F-A593-94A4-27E90E661DE5}"/>
              </a:ext>
            </a:extLst>
          </p:cNvPr>
          <p:cNvSpPr txBox="1"/>
          <p:nvPr/>
        </p:nvSpPr>
        <p:spPr>
          <a:xfrm>
            <a:off x="9001316" y="2762293"/>
            <a:ext cx="2520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b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EFC39D-6010-C654-E4C6-16B78B4FDDDA}"/>
              </a:ext>
            </a:extLst>
          </p:cNvPr>
          <p:cNvSpPr txBox="1"/>
          <p:nvPr/>
        </p:nvSpPr>
        <p:spPr>
          <a:xfrm>
            <a:off x="8971339" y="4783903"/>
            <a:ext cx="2520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5F674D-BEE1-4CEB-B773-FEA0F43A26BD}"/>
              </a:ext>
            </a:extLst>
          </p:cNvPr>
          <p:cNvSpPr txBox="1"/>
          <p:nvPr/>
        </p:nvSpPr>
        <p:spPr>
          <a:xfrm>
            <a:off x="9001315" y="226133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82E52-0CD5-112C-318A-7D47075F99B1}"/>
              </a:ext>
            </a:extLst>
          </p:cNvPr>
          <p:cNvSpPr txBox="1"/>
          <p:nvPr/>
        </p:nvSpPr>
        <p:spPr>
          <a:xfrm>
            <a:off x="8986327" y="428294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15EE6D-9834-6631-AAAA-E8411D6EEB7A}"/>
              </a:ext>
            </a:extLst>
          </p:cNvPr>
          <p:cNvSpPr/>
          <p:nvPr/>
        </p:nvSpPr>
        <p:spPr>
          <a:xfrm>
            <a:off x="6345672" y="4285005"/>
            <a:ext cx="2448108" cy="15761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IMAGE/ICON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286C71E-3A21-A5BF-1A75-60ED2818D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2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94D06-DA5A-1210-FA45-BCE08AEA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2152-D7B1-96A7-4376-3F21033E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0992D-E224-E482-99A1-0D8F8B4EA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433301"/>
            <a:ext cx="11121087" cy="41062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A557C-7199-E293-C18E-2541BA626C4C}"/>
              </a:ext>
            </a:extLst>
          </p:cNvPr>
          <p:cNvSpPr txBox="1"/>
          <p:nvPr/>
        </p:nvSpPr>
        <p:spPr>
          <a:xfrm>
            <a:off x="1120379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26D98-00A8-81B5-E336-6E40F31BC907}"/>
              </a:ext>
            </a:extLst>
          </p:cNvPr>
          <p:cNvSpPr txBox="1"/>
          <p:nvPr/>
        </p:nvSpPr>
        <p:spPr>
          <a:xfrm>
            <a:off x="4674655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B9B9A0-CBA2-D237-11AA-341EC3003FF9}"/>
              </a:ext>
            </a:extLst>
          </p:cNvPr>
          <p:cNvSpPr txBox="1"/>
          <p:nvPr/>
        </p:nvSpPr>
        <p:spPr>
          <a:xfrm>
            <a:off x="8243931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DA9C2D-80C6-BCC0-9F65-9D9139C1ABCC}"/>
              </a:ext>
            </a:extLst>
          </p:cNvPr>
          <p:cNvSpPr txBox="1"/>
          <p:nvPr/>
        </p:nvSpPr>
        <p:spPr>
          <a:xfrm>
            <a:off x="1281377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0F357-C0FC-43ED-196D-AC1003ABB3E4}"/>
              </a:ext>
            </a:extLst>
          </p:cNvPr>
          <p:cNvSpPr txBox="1"/>
          <p:nvPr/>
        </p:nvSpPr>
        <p:spPr>
          <a:xfrm>
            <a:off x="4843159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09374-265F-38A4-4930-49F2571AA73B}"/>
              </a:ext>
            </a:extLst>
          </p:cNvPr>
          <p:cNvSpPr txBox="1"/>
          <p:nvPr/>
        </p:nvSpPr>
        <p:spPr>
          <a:xfrm>
            <a:off x="8404936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40C491-7722-4902-1458-E42C48FF2209}"/>
              </a:ext>
            </a:extLst>
          </p:cNvPr>
          <p:cNvSpPr/>
          <p:nvPr/>
        </p:nvSpPr>
        <p:spPr>
          <a:xfrm>
            <a:off x="1762566" y="2066463"/>
            <a:ext cx="1558977" cy="15589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0E5CB3-E3D4-73DD-FE90-6833667AD2B1}"/>
              </a:ext>
            </a:extLst>
          </p:cNvPr>
          <p:cNvSpPr/>
          <p:nvPr/>
        </p:nvSpPr>
        <p:spPr>
          <a:xfrm>
            <a:off x="5316512" y="2066463"/>
            <a:ext cx="1558977" cy="15589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522E26-A193-0787-478A-4B22B61909FD}"/>
              </a:ext>
            </a:extLst>
          </p:cNvPr>
          <p:cNvSpPr/>
          <p:nvPr/>
        </p:nvSpPr>
        <p:spPr>
          <a:xfrm>
            <a:off x="8870457" y="2066463"/>
            <a:ext cx="1558977" cy="15589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164B74F-7AC2-508A-DF39-D75BABB1E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25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E52B-9F76-702A-AE8F-60E28135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FA31-1E84-CB6E-B87C-03A43E92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6AF13-8A9D-D107-1EC7-2CE481617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497695"/>
            <a:ext cx="11121087" cy="838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B4EED-383A-63CD-F1B4-D40D8EDFEB3C}"/>
              </a:ext>
            </a:extLst>
          </p:cNvPr>
          <p:cNvSpPr txBox="1"/>
          <p:nvPr/>
        </p:nvSpPr>
        <p:spPr>
          <a:xfrm>
            <a:off x="1120379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80590-CAB2-2F51-D9B4-E217ACEAEFCF}"/>
              </a:ext>
            </a:extLst>
          </p:cNvPr>
          <p:cNvSpPr txBox="1"/>
          <p:nvPr/>
        </p:nvSpPr>
        <p:spPr>
          <a:xfrm>
            <a:off x="4674655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84FD4-A7F6-31CE-940F-1BEFA1869B1D}"/>
              </a:ext>
            </a:extLst>
          </p:cNvPr>
          <p:cNvSpPr txBox="1"/>
          <p:nvPr/>
        </p:nvSpPr>
        <p:spPr>
          <a:xfrm>
            <a:off x="8243931" y="4267463"/>
            <a:ext cx="2842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151FF-47D7-290A-D356-A7AF39C61FE7}"/>
              </a:ext>
            </a:extLst>
          </p:cNvPr>
          <p:cNvSpPr txBox="1"/>
          <p:nvPr/>
        </p:nvSpPr>
        <p:spPr>
          <a:xfrm>
            <a:off x="1281377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A4B6B-8CB5-D545-2B13-E038C02F7D00}"/>
              </a:ext>
            </a:extLst>
          </p:cNvPr>
          <p:cNvSpPr txBox="1"/>
          <p:nvPr/>
        </p:nvSpPr>
        <p:spPr>
          <a:xfrm>
            <a:off x="4843159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94860-3FB0-FAA9-298E-F31900347FF1}"/>
              </a:ext>
            </a:extLst>
          </p:cNvPr>
          <p:cNvSpPr txBox="1"/>
          <p:nvPr/>
        </p:nvSpPr>
        <p:spPr>
          <a:xfrm>
            <a:off x="8404936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AB6C9D-8265-7C8B-9001-A915980E4A22}"/>
              </a:ext>
            </a:extLst>
          </p:cNvPr>
          <p:cNvSpPr/>
          <p:nvPr/>
        </p:nvSpPr>
        <p:spPr>
          <a:xfrm>
            <a:off x="1762566" y="2066463"/>
            <a:ext cx="1558977" cy="15589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D3AAD6-DCEC-DE4B-F20C-3DD07C13EFF0}"/>
              </a:ext>
            </a:extLst>
          </p:cNvPr>
          <p:cNvSpPr/>
          <p:nvPr/>
        </p:nvSpPr>
        <p:spPr>
          <a:xfrm>
            <a:off x="5316512" y="2066463"/>
            <a:ext cx="1558977" cy="15589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E808F-FD33-5DB5-C9B3-A1507E8FF534}"/>
              </a:ext>
            </a:extLst>
          </p:cNvPr>
          <p:cNvSpPr/>
          <p:nvPr/>
        </p:nvSpPr>
        <p:spPr>
          <a:xfrm>
            <a:off x="8870457" y="2066463"/>
            <a:ext cx="1558977" cy="15589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0887968-51C4-5DBC-1232-58AB5F4DB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2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EC9FE-B7BA-AE7F-8D4D-38FDC2A65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EB45-5970-DC0A-AD32-AEF604D2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E1BAD-C12C-5633-7C3C-ED9EA876D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433301"/>
            <a:ext cx="11121087" cy="41062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04DB2-81EE-C996-D922-6F415F2CC715}"/>
              </a:ext>
            </a:extLst>
          </p:cNvPr>
          <p:cNvSpPr txBox="1"/>
          <p:nvPr/>
        </p:nvSpPr>
        <p:spPr>
          <a:xfrm>
            <a:off x="576840" y="4267463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89DB-B4ED-AD33-D2CF-FD8A5652B498}"/>
              </a:ext>
            </a:extLst>
          </p:cNvPr>
          <p:cNvSpPr txBox="1"/>
          <p:nvPr/>
        </p:nvSpPr>
        <p:spPr>
          <a:xfrm>
            <a:off x="3454953" y="4267463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911E9-977B-FAC3-A252-E0E0893AE08B}"/>
              </a:ext>
            </a:extLst>
          </p:cNvPr>
          <p:cNvSpPr txBox="1"/>
          <p:nvPr/>
        </p:nvSpPr>
        <p:spPr>
          <a:xfrm>
            <a:off x="6314728" y="4267463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F4037-6AE3-5681-DA38-8EBB82878F4E}"/>
              </a:ext>
            </a:extLst>
          </p:cNvPr>
          <p:cNvSpPr txBox="1"/>
          <p:nvPr/>
        </p:nvSpPr>
        <p:spPr>
          <a:xfrm>
            <a:off x="9196186" y="4267463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3FD73-98A7-6466-8BDB-7714A26B7450}"/>
              </a:ext>
            </a:extLst>
          </p:cNvPr>
          <p:cNvSpPr txBox="1"/>
          <p:nvPr/>
        </p:nvSpPr>
        <p:spPr>
          <a:xfrm>
            <a:off x="546859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FD5C2-65A9-1F25-F656-35470E0E595A}"/>
              </a:ext>
            </a:extLst>
          </p:cNvPr>
          <p:cNvSpPr txBox="1"/>
          <p:nvPr/>
        </p:nvSpPr>
        <p:spPr>
          <a:xfrm>
            <a:off x="3484931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0C744-EE21-A472-F12B-95D2929D4EDA}"/>
              </a:ext>
            </a:extLst>
          </p:cNvPr>
          <p:cNvSpPr txBox="1"/>
          <p:nvPr/>
        </p:nvSpPr>
        <p:spPr>
          <a:xfrm>
            <a:off x="6333063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FC2104-1D36-BB7E-3747-F30486BD2669}"/>
              </a:ext>
            </a:extLst>
          </p:cNvPr>
          <p:cNvSpPr txBox="1"/>
          <p:nvPr/>
        </p:nvSpPr>
        <p:spPr>
          <a:xfrm>
            <a:off x="9211174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accent3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7B04A5-F0E2-7D65-ABA5-A1945F37C24F}"/>
              </a:ext>
            </a:extLst>
          </p:cNvPr>
          <p:cNvSpPr/>
          <p:nvPr/>
        </p:nvSpPr>
        <p:spPr>
          <a:xfrm>
            <a:off x="1066745" y="2021493"/>
            <a:ext cx="1558977" cy="155897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536B10-A8AA-509E-5AE0-04E5AC8EED8F}"/>
              </a:ext>
            </a:extLst>
          </p:cNvPr>
          <p:cNvSpPr/>
          <p:nvPr/>
        </p:nvSpPr>
        <p:spPr>
          <a:xfrm>
            <a:off x="3929786" y="2021493"/>
            <a:ext cx="1558977" cy="15589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ECB9DE-AE74-6745-5CA2-1A6BD124723C}"/>
              </a:ext>
            </a:extLst>
          </p:cNvPr>
          <p:cNvSpPr/>
          <p:nvPr/>
        </p:nvSpPr>
        <p:spPr>
          <a:xfrm>
            <a:off x="6768064" y="2021493"/>
            <a:ext cx="1558977" cy="15589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589FFB-859E-5B66-F620-46EE65164560}"/>
              </a:ext>
            </a:extLst>
          </p:cNvPr>
          <p:cNvSpPr/>
          <p:nvPr/>
        </p:nvSpPr>
        <p:spPr>
          <a:xfrm>
            <a:off x="9649945" y="2021493"/>
            <a:ext cx="1558977" cy="15589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D7EB31B-0ED2-7D95-D0C5-13EC07CD5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59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2C13A-F1B8-2A3B-424C-645AF9016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C607-5051-D711-F928-2EB31D675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8DCB-FA44-4728-CFEB-E8AD4FC62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826" y="1497695"/>
            <a:ext cx="11121087" cy="8384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Text Can Go Here….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AC8E6-9B5B-82FE-BDC8-F76DD183277C}"/>
              </a:ext>
            </a:extLst>
          </p:cNvPr>
          <p:cNvSpPr txBox="1"/>
          <p:nvPr/>
        </p:nvSpPr>
        <p:spPr>
          <a:xfrm>
            <a:off x="576840" y="4267463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A9EB7-E0BE-EC0C-70F6-261A0935D1D8}"/>
              </a:ext>
            </a:extLst>
          </p:cNvPr>
          <p:cNvSpPr txBox="1"/>
          <p:nvPr/>
        </p:nvSpPr>
        <p:spPr>
          <a:xfrm>
            <a:off x="3454953" y="4267463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79C1C-BED0-11B4-461C-264A13AFEDBC}"/>
              </a:ext>
            </a:extLst>
          </p:cNvPr>
          <p:cNvSpPr txBox="1"/>
          <p:nvPr/>
        </p:nvSpPr>
        <p:spPr>
          <a:xfrm>
            <a:off x="6314728" y="4267463"/>
            <a:ext cx="25206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; habitant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suspendisse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Sodales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auctor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taciti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scelerisque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D1C48-B496-F7BA-0E31-25CED501BE95}"/>
              </a:ext>
            </a:extLst>
          </p:cNvPr>
          <p:cNvSpPr txBox="1"/>
          <p:nvPr/>
        </p:nvSpPr>
        <p:spPr>
          <a:xfrm>
            <a:off x="9196186" y="4267463"/>
            <a:ext cx="2520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accent3"/>
              </a:buClr>
            </a:pP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dictumst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nisi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etiam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montes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nunc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Vel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praesent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duis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ligula nec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luctus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magna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sapien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viverra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vulputate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faucibus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aenean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phasellus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at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eu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dignissim</a:t>
            </a: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C60E6-28DC-C90D-115F-9016B2B530A3}"/>
              </a:ext>
            </a:extLst>
          </p:cNvPr>
          <p:cNvSpPr txBox="1"/>
          <p:nvPr/>
        </p:nvSpPr>
        <p:spPr>
          <a:xfrm>
            <a:off x="546859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F83B4C-306B-C718-C30C-A7AC5D7D0CB2}"/>
              </a:ext>
            </a:extLst>
          </p:cNvPr>
          <p:cNvSpPr txBox="1"/>
          <p:nvPr/>
        </p:nvSpPr>
        <p:spPr>
          <a:xfrm>
            <a:off x="3484931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4867D2-63F7-5619-E369-160087E9B94E}"/>
              </a:ext>
            </a:extLst>
          </p:cNvPr>
          <p:cNvSpPr txBox="1"/>
          <p:nvPr/>
        </p:nvSpPr>
        <p:spPr>
          <a:xfrm>
            <a:off x="6333063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3880D2-889E-2E57-83D0-CADF3F88C1B0}"/>
              </a:ext>
            </a:extLst>
          </p:cNvPr>
          <p:cNvSpPr txBox="1"/>
          <p:nvPr/>
        </p:nvSpPr>
        <p:spPr>
          <a:xfrm>
            <a:off x="9211174" y="3766503"/>
            <a:ext cx="25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Subhead</a:t>
            </a:r>
            <a:b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Montserrat ExtraBold" pitchFamily="2" charset="77"/>
              </a:rPr>
              <a:t>Line Two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D046A-5D92-B2D8-674A-F4F3C0563F03}"/>
              </a:ext>
            </a:extLst>
          </p:cNvPr>
          <p:cNvSpPr/>
          <p:nvPr/>
        </p:nvSpPr>
        <p:spPr>
          <a:xfrm>
            <a:off x="1066745" y="2021493"/>
            <a:ext cx="1558977" cy="15589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FB8A4D-8246-47F7-C813-7EEF8A9270E4}"/>
              </a:ext>
            </a:extLst>
          </p:cNvPr>
          <p:cNvSpPr/>
          <p:nvPr/>
        </p:nvSpPr>
        <p:spPr>
          <a:xfrm>
            <a:off x="3929786" y="2021493"/>
            <a:ext cx="1558977" cy="155897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8EE702-9C73-01BA-6164-4387A72C03E4}"/>
              </a:ext>
            </a:extLst>
          </p:cNvPr>
          <p:cNvSpPr/>
          <p:nvPr/>
        </p:nvSpPr>
        <p:spPr>
          <a:xfrm>
            <a:off x="6768064" y="2021493"/>
            <a:ext cx="1558977" cy="15589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CF37DB7-5493-39E6-1238-37402A1A88F1}"/>
              </a:ext>
            </a:extLst>
          </p:cNvPr>
          <p:cNvSpPr/>
          <p:nvPr/>
        </p:nvSpPr>
        <p:spPr>
          <a:xfrm>
            <a:off x="9649945" y="2021493"/>
            <a:ext cx="1558977" cy="155897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08D62A4-F9FF-B470-3F1F-7A5EE3B8A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94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724AB-567F-A673-DEC9-0F2CF01F7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8AB4-6659-DF55-5BA7-F0D15313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41832-AEEF-EDD1-176C-D33BB230709B}"/>
              </a:ext>
            </a:extLst>
          </p:cNvPr>
          <p:cNvSpPr txBox="1"/>
          <p:nvPr/>
        </p:nvSpPr>
        <p:spPr>
          <a:xfrm>
            <a:off x="1799849" y="2011777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6D578A-F89C-2470-A6E7-663B18668E7C}"/>
              </a:ext>
            </a:extLst>
          </p:cNvPr>
          <p:cNvSpPr/>
          <p:nvPr/>
        </p:nvSpPr>
        <p:spPr>
          <a:xfrm>
            <a:off x="619429" y="1949591"/>
            <a:ext cx="955371" cy="955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2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EC6FC1-F9A0-4189-98DA-C9115F722DC2}"/>
              </a:ext>
            </a:extLst>
          </p:cNvPr>
          <p:cNvSpPr/>
          <p:nvPr/>
        </p:nvSpPr>
        <p:spPr>
          <a:xfrm>
            <a:off x="619429" y="3409292"/>
            <a:ext cx="955371" cy="95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E8AAD21-25FC-7791-A3B0-C2EFDBC56163}"/>
              </a:ext>
            </a:extLst>
          </p:cNvPr>
          <p:cNvSpPr/>
          <p:nvPr/>
        </p:nvSpPr>
        <p:spPr>
          <a:xfrm>
            <a:off x="619429" y="4863805"/>
            <a:ext cx="955371" cy="955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E05195-BB89-7A72-58AA-DEFAA2D74B83}"/>
              </a:ext>
            </a:extLst>
          </p:cNvPr>
          <p:cNvSpPr txBox="1"/>
          <p:nvPr/>
        </p:nvSpPr>
        <p:spPr>
          <a:xfrm>
            <a:off x="1799849" y="3468043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B96D7A-1D55-1F6A-3A79-321942FC9745}"/>
              </a:ext>
            </a:extLst>
          </p:cNvPr>
          <p:cNvSpPr txBox="1"/>
          <p:nvPr/>
        </p:nvSpPr>
        <p:spPr>
          <a:xfrm>
            <a:off x="1799849" y="492431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3D7ABC-6A23-07CB-D2D4-ED9A37F9C3F6}"/>
              </a:ext>
            </a:extLst>
          </p:cNvPr>
          <p:cNvSpPr txBox="1"/>
          <p:nvPr/>
        </p:nvSpPr>
        <p:spPr>
          <a:xfrm>
            <a:off x="7540247" y="2011777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A9C850-CE75-FA28-7A39-BA7A00C95505}"/>
              </a:ext>
            </a:extLst>
          </p:cNvPr>
          <p:cNvSpPr txBox="1"/>
          <p:nvPr/>
        </p:nvSpPr>
        <p:spPr>
          <a:xfrm>
            <a:off x="7540247" y="3468043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98B888-6E3D-6616-C6F2-38056351AFA4}"/>
              </a:ext>
            </a:extLst>
          </p:cNvPr>
          <p:cNvSpPr txBox="1"/>
          <p:nvPr/>
        </p:nvSpPr>
        <p:spPr>
          <a:xfrm>
            <a:off x="7540247" y="4924310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7E1049-148E-7299-0211-B6FA8E6ABCD3}"/>
              </a:ext>
            </a:extLst>
          </p:cNvPr>
          <p:cNvSpPr/>
          <p:nvPr/>
        </p:nvSpPr>
        <p:spPr>
          <a:xfrm>
            <a:off x="6376763" y="1949591"/>
            <a:ext cx="955371" cy="9553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F56FA04-416B-8D44-1F55-C6235A37EE90}"/>
              </a:ext>
            </a:extLst>
          </p:cNvPr>
          <p:cNvSpPr/>
          <p:nvPr/>
        </p:nvSpPr>
        <p:spPr>
          <a:xfrm>
            <a:off x="6376763" y="3409292"/>
            <a:ext cx="955371" cy="9553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2B9DF6-5646-077B-FB40-9A3AD53362F0}"/>
              </a:ext>
            </a:extLst>
          </p:cNvPr>
          <p:cNvSpPr/>
          <p:nvPr/>
        </p:nvSpPr>
        <p:spPr>
          <a:xfrm>
            <a:off x="6376763" y="4863805"/>
            <a:ext cx="955371" cy="9553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89D11F9-71E1-6B63-33E3-AD99B955A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56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B8C2-5BFF-08B0-5452-1FF54EE5F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E892-340F-E9E6-2EA6-0FF4A3B8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Slide Title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9B20D-D295-2640-538D-B58D713C706C}"/>
              </a:ext>
            </a:extLst>
          </p:cNvPr>
          <p:cNvSpPr txBox="1"/>
          <p:nvPr/>
        </p:nvSpPr>
        <p:spPr>
          <a:xfrm>
            <a:off x="1799849" y="19791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6BBA93-26DE-C2D2-EF2E-18F0CE6237E1}"/>
              </a:ext>
            </a:extLst>
          </p:cNvPr>
          <p:cNvSpPr/>
          <p:nvPr/>
        </p:nvSpPr>
        <p:spPr>
          <a:xfrm>
            <a:off x="619429" y="1916935"/>
            <a:ext cx="955371" cy="9553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8AC897-1875-917B-65F7-BB5FBA3175F9}"/>
              </a:ext>
            </a:extLst>
          </p:cNvPr>
          <p:cNvSpPr/>
          <p:nvPr/>
        </p:nvSpPr>
        <p:spPr>
          <a:xfrm>
            <a:off x="619429" y="3376636"/>
            <a:ext cx="955371" cy="955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406032-C8AF-6EBB-2D8C-8D0E4B585D70}"/>
              </a:ext>
            </a:extLst>
          </p:cNvPr>
          <p:cNvSpPr/>
          <p:nvPr/>
        </p:nvSpPr>
        <p:spPr>
          <a:xfrm>
            <a:off x="619429" y="4831149"/>
            <a:ext cx="955371" cy="955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1010B-C943-813B-B196-13FF2F9DB052}"/>
              </a:ext>
            </a:extLst>
          </p:cNvPr>
          <p:cNvSpPr txBox="1"/>
          <p:nvPr/>
        </p:nvSpPr>
        <p:spPr>
          <a:xfrm>
            <a:off x="1799849" y="3435387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C63C4-C57B-751F-9D2F-B0E70E879D97}"/>
              </a:ext>
            </a:extLst>
          </p:cNvPr>
          <p:cNvSpPr txBox="1"/>
          <p:nvPr/>
        </p:nvSpPr>
        <p:spPr>
          <a:xfrm>
            <a:off x="1799849" y="4891654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309EB-8C80-2988-4B4C-9FD56344941F}"/>
              </a:ext>
            </a:extLst>
          </p:cNvPr>
          <p:cNvSpPr txBox="1"/>
          <p:nvPr/>
        </p:nvSpPr>
        <p:spPr>
          <a:xfrm>
            <a:off x="7540247" y="1979121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F4E1C-9482-2EDC-7B79-FF894E1D780D}"/>
              </a:ext>
            </a:extLst>
          </p:cNvPr>
          <p:cNvSpPr txBox="1"/>
          <p:nvPr/>
        </p:nvSpPr>
        <p:spPr>
          <a:xfrm>
            <a:off x="7540247" y="3435387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9AB79-2142-2F77-5230-1EF17A5FDA8C}"/>
              </a:ext>
            </a:extLst>
          </p:cNvPr>
          <p:cNvSpPr txBox="1"/>
          <p:nvPr/>
        </p:nvSpPr>
        <p:spPr>
          <a:xfrm>
            <a:off x="7540247" y="4891654"/>
            <a:ext cx="391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Lorem ipsum odor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Ridiculus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velit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pharetra fermentum sed;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dolor </a:t>
            </a:r>
            <a:r>
              <a:rPr lang="en-US" sz="16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sem.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D040BB1-E049-4C06-91EE-19CCC0267305}"/>
              </a:ext>
            </a:extLst>
          </p:cNvPr>
          <p:cNvSpPr/>
          <p:nvPr/>
        </p:nvSpPr>
        <p:spPr>
          <a:xfrm>
            <a:off x="6376763" y="1916935"/>
            <a:ext cx="955371" cy="9553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7EF2E45-1BB9-3098-580B-C763E0755FE2}"/>
              </a:ext>
            </a:extLst>
          </p:cNvPr>
          <p:cNvSpPr/>
          <p:nvPr/>
        </p:nvSpPr>
        <p:spPr>
          <a:xfrm>
            <a:off x="6376763" y="3376636"/>
            <a:ext cx="955371" cy="9553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7C392E-FA9E-A5F3-2BF6-D55D3E60C66B}"/>
              </a:ext>
            </a:extLst>
          </p:cNvPr>
          <p:cNvSpPr/>
          <p:nvPr/>
        </p:nvSpPr>
        <p:spPr>
          <a:xfrm>
            <a:off x="6376763" y="4831149"/>
            <a:ext cx="955371" cy="955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IMAGE/</a:t>
            </a:r>
            <a:b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US" sz="1200" b="1" dirty="0">
                <a:solidFill>
                  <a:schemeClr val="tx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rPr>
              <a:t>ICON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525F5C0-F685-538A-E628-770AABC4E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9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2CF66-4768-7289-DABE-6BB8AB78A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A229C29-BF81-BCDF-BF70-367F9567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1553481-5835-1936-2307-B463EF8442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odor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pharetra fermentum sed; </a:t>
            </a:r>
            <a:r>
              <a:rPr lang="en-US" dirty="0" err="1"/>
              <a:t>est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 err="1"/>
              <a:t>commodo</a:t>
            </a:r>
            <a:r>
              <a:rPr lang="en-US" dirty="0"/>
              <a:t> sem. </a:t>
            </a:r>
          </a:p>
          <a:p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Quam pulvinar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integer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nascetur</a:t>
            </a:r>
            <a:r>
              <a:rPr lang="en-US" dirty="0"/>
              <a:t>. Aenean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,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  <a:p>
            <a:r>
              <a:rPr lang="en-US" dirty="0"/>
              <a:t>Vestibulum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pulvinar </a:t>
            </a:r>
            <a:r>
              <a:rPr lang="en-US" dirty="0" err="1"/>
              <a:t>feugiat</a:t>
            </a:r>
            <a:r>
              <a:rPr lang="en-US" dirty="0"/>
              <a:t> non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?</a:t>
            </a:r>
          </a:p>
          <a:p>
            <a:r>
              <a:rPr lang="en-US" dirty="0"/>
              <a:t>Habitant </a:t>
            </a:r>
            <a:r>
              <a:rPr lang="en-US" dirty="0" err="1"/>
              <a:t>lacus</a:t>
            </a:r>
            <a:r>
              <a:rPr lang="en-US" dirty="0"/>
              <a:t> in semper;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565E905-223B-E261-1B7B-42159F036F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Lorem ipsum odor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pharetra fermentum sed; </a:t>
            </a:r>
            <a:r>
              <a:rPr lang="en-US" dirty="0" err="1"/>
              <a:t>est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 err="1"/>
              <a:t>commodo</a:t>
            </a:r>
            <a:r>
              <a:rPr lang="en-US" dirty="0"/>
              <a:t> sem. </a:t>
            </a:r>
          </a:p>
          <a:p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Quam pulvinar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integer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nascetur</a:t>
            </a:r>
            <a:r>
              <a:rPr lang="en-US" dirty="0"/>
              <a:t>. Aenean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,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  <a:p>
            <a:r>
              <a:rPr lang="en-US" dirty="0"/>
              <a:t>Vestibulum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pulvinar </a:t>
            </a:r>
            <a:r>
              <a:rPr lang="en-US" dirty="0" err="1"/>
              <a:t>feugiat</a:t>
            </a:r>
            <a:r>
              <a:rPr lang="en-US" dirty="0"/>
              <a:t> non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?</a:t>
            </a:r>
          </a:p>
          <a:p>
            <a:r>
              <a:rPr lang="en-US" dirty="0"/>
              <a:t>Habitant </a:t>
            </a:r>
            <a:r>
              <a:rPr lang="en-US" dirty="0" err="1"/>
              <a:t>lacus</a:t>
            </a:r>
            <a:r>
              <a:rPr lang="en-US" dirty="0"/>
              <a:t> in semper;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4F8142C-B6D8-90CA-7B5E-3FE2689D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05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CFD0E-0755-9161-866D-DBF55FDC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EEF2E-7B9F-B972-9606-C6287E4AD5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Lorem ipsum odor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pharetra fermentum sed; </a:t>
            </a:r>
            <a:r>
              <a:rPr lang="en-US" dirty="0" err="1"/>
              <a:t>est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 err="1"/>
              <a:t>commodo</a:t>
            </a:r>
            <a:r>
              <a:rPr lang="en-US" dirty="0"/>
              <a:t> sem. </a:t>
            </a:r>
          </a:p>
          <a:p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Quam pulvinar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integer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nascetur</a:t>
            </a:r>
            <a:r>
              <a:rPr lang="en-US" dirty="0"/>
              <a:t>. Aenean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,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  <a:p>
            <a:r>
              <a:rPr lang="en-US" dirty="0"/>
              <a:t>Vestibulum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pulvinar </a:t>
            </a:r>
            <a:r>
              <a:rPr lang="en-US" dirty="0" err="1"/>
              <a:t>feugiat</a:t>
            </a:r>
            <a:r>
              <a:rPr lang="en-US" dirty="0"/>
              <a:t> non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?</a:t>
            </a:r>
          </a:p>
          <a:p>
            <a:r>
              <a:rPr lang="en-US" dirty="0"/>
              <a:t>Habitant </a:t>
            </a:r>
            <a:r>
              <a:rPr lang="en-US" dirty="0" err="1"/>
              <a:t>lacus</a:t>
            </a:r>
            <a:r>
              <a:rPr lang="en-US" dirty="0"/>
              <a:t> in semper;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A896B-A272-F1EB-5C55-4AAF0DECFE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Lorem ipsum odor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pharetra fermentum sed; </a:t>
            </a:r>
            <a:r>
              <a:rPr lang="en-US" dirty="0" err="1"/>
              <a:t>est</a:t>
            </a:r>
            <a:r>
              <a:rPr lang="en-US" dirty="0"/>
              <a:t> dolor </a:t>
            </a:r>
            <a:br>
              <a:rPr lang="en-US" dirty="0"/>
            </a:br>
            <a:r>
              <a:rPr lang="en-US" dirty="0" err="1"/>
              <a:t>commodo</a:t>
            </a:r>
            <a:r>
              <a:rPr lang="en-US" dirty="0"/>
              <a:t> sem. </a:t>
            </a:r>
          </a:p>
          <a:p>
            <a:r>
              <a:rPr lang="en-US" dirty="0" err="1"/>
              <a:t>Penatibus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Quam pulvinar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integer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nascetur</a:t>
            </a:r>
            <a:r>
              <a:rPr lang="en-US" dirty="0"/>
              <a:t>. Aenean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,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  <a:p>
            <a:r>
              <a:rPr lang="en-US" dirty="0"/>
              <a:t>Vestibulum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pulvinar </a:t>
            </a:r>
            <a:r>
              <a:rPr lang="en-US" dirty="0" err="1"/>
              <a:t>feugiat</a:t>
            </a:r>
            <a:r>
              <a:rPr lang="en-US" dirty="0"/>
              <a:t> non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in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?</a:t>
            </a:r>
          </a:p>
          <a:p>
            <a:r>
              <a:rPr lang="en-US" dirty="0"/>
              <a:t>Habitant </a:t>
            </a:r>
            <a:r>
              <a:rPr lang="en-US" dirty="0" err="1"/>
              <a:t>lacus</a:t>
            </a:r>
            <a:r>
              <a:rPr lang="en-US" dirty="0"/>
              <a:t> in semper; </a:t>
            </a:r>
            <a:r>
              <a:rPr lang="en-US" dirty="0" err="1"/>
              <a:t>primis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C35AE-5B3E-95CA-B2CC-B8C1A1838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52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0DD9C-45E8-CE1D-B42A-FBA944BB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Impressive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Statistic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or Inspiring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Quote Placed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Over Image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1CF49-263D-5ED4-9D7A-81D9ED780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4246898"/>
            <a:ext cx="5239457" cy="392194"/>
          </a:xfrm>
        </p:spPr>
        <p:txBody>
          <a:bodyPr/>
          <a:lstStyle/>
          <a:p>
            <a:r>
              <a:rPr lang="en-US" dirty="0"/>
              <a:t>Caption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EB61A-48AD-0EEF-C8C2-E55E89C4A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4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B318-6C04-BE94-C380-820C2E341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6F33F-F33A-2119-7685-D704605EA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E41EF-E863-246A-CD23-09505973469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10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3719-2CEA-E7A5-92FD-265C3CE0A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6BD5-6D9A-4884-7AAD-12A1B93B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Impressive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Statistic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or Inspiring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Quote Placed 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Larken" pitchFamily="2" charset="0"/>
              </a:rPr>
              <a:t>Over Image</a:t>
            </a:r>
            <a:br>
              <a:rPr lang="en-US" sz="4800" dirty="0">
                <a:solidFill>
                  <a:schemeClr val="bg1"/>
                </a:solidFill>
                <a:latin typeface="Larken" pitchFamily="2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9461F-9118-6E19-E1E6-97636A089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577" y="4321848"/>
            <a:ext cx="5239457" cy="392194"/>
          </a:xfrm>
        </p:spPr>
        <p:txBody>
          <a:bodyPr/>
          <a:lstStyle/>
          <a:p>
            <a:r>
              <a:rPr lang="en-US" dirty="0"/>
              <a:t>Caption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4273D-C9C7-D216-C71D-EC36E70EE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5779623-DE49-6642-989F-128A8B80231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4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226D-7F54-EC26-846B-EE26EA483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3FB02-6108-054A-700C-5E8140433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41CF8-3B6B-ADAB-9AFB-A9BA0C458FE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F239-D7DB-1846-A578-EFBCAADD9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5BB2B-88ED-35F0-361B-DB0EF3DA1B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70DB7-5D38-3CA0-2FA3-00B10061161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8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AF4E-3573-9BF3-638E-AD8D23D577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35B8A-F38A-BA93-063F-0F2657DE40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C3471-F573-9C82-E049-68CF3489989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72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03030"/>
      </a:dk1>
      <a:lt1>
        <a:srgbClr val="FFFFFF"/>
      </a:lt1>
      <a:dk2>
        <a:srgbClr val="A2A3A3"/>
      </a:dk2>
      <a:lt2>
        <a:srgbClr val="E3E3E3"/>
      </a:lt2>
      <a:accent1>
        <a:srgbClr val="B7302C"/>
      </a:accent1>
      <a:accent2>
        <a:srgbClr val="860807"/>
      </a:accent2>
      <a:accent3>
        <a:srgbClr val="B30100"/>
      </a:accent3>
      <a:accent4>
        <a:srgbClr val="FF0200"/>
      </a:accent4>
      <a:accent5>
        <a:srgbClr val="EFBD47"/>
      </a:accent5>
      <a:accent6>
        <a:srgbClr val="F5CC6B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3174</Words>
  <Application>Microsoft Macintosh PowerPoint</Application>
  <PresentationFormat>Widescreen</PresentationFormat>
  <Paragraphs>291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Aptos</vt:lpstr>
      <vt:lpstr>Aptos Display</vt:lpstr>
      <vt:lpstr>Arial</vt:lpstr>
      <vt:lpstr>Larken</vt:lpstr>
      <vt:lpstr>Montserrat Black</vt:lpstr>
      <vt:lpstr>Montserrat ExtraBold</vt:lpstr>
      <vt:lpstr>Source Sans Pro</vt:lpstr>
      <vt:lpstr>Source Sans Pro Black</vt:lpstr>
      <vt:lpstr>Office Theme</vt:lpstr>
      <vt:lpstr>Title of Your Presentation 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of Section Goes in This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Slide Title Goes Here</vt:lpstr>
      <vt:lpstr>Your Slide Title Goes Here</vt:lpstr>
      <vt:lpstr>PowerPoint Presentation</vt:lpstr>
      <vt:lpstr>PowerPoint Presentation</vt:lpstr>
      <vt:lpstr>PowerPoint Presentation</vt:lpstr>
      <vt:lpstr>PowerPoint Presentation</vt:lpstr>
      <vt:lpstr>Slide Title Goes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Add Slide Title Here</vt:lpstr>
      <vt:lpstr>Slide Title Goes Here</vt:lpstr>
      <vt:lpstr>Slide Title Goes Here</vt:lpstr>
      <vt:lpstr>Impressive  Statistic  or Inspiring  Quote Placed  Over Image </vt:lpstr>
      <vt:lpstr>Impressive  Statistic  or Inspiring  Quote Placed  Over Image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Williams</dc:creator>
  <cp:lastModifiedBy>Simon Williams</cp:lastModifiedBy>
  <cp:revision>16</cp:revision>
  <dcterms:created xsi:type="dcterms:W3CDTF">2025-01-15T13:23:27Z</dcterms:created>
  <dcterms:modified xsi:type="dcterms:W3CDTF">2025-04-02T13:14:51Z</dcterms:modified>
</cp:coreProperties>
</file>